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93834" autoAdjust="0"/>
  </p:normalViewPr>
  <p:slideViewPr>
    <p:cSldViewPr>
      <p:cViewPr>
        <p:scale>
          <a:sx n="100" d="100"/>
          <a:sy n="100" d="100"/>
        </p:scale>
        <p:origin x="1454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BA2CE-3219-4049-9C9D-7D598E7FF082}" type="datetimeFigureOut">
              <a:rPr kumimoji="1" lang="ja-JP" altLang="en-US" smtClean="0"/>
              <a:t>2024/1/23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033DF-2C19-4FF0-BEEB-CF329CC423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2008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BA2CE-3219-4049-9C9D-7D598E7FF082}" type="datetimeFigureOut">
              <a:rPr kumimoji="1" lang="ja-JP" altLang="en-US" smtClean="0"/>
              <a:t>2024/1/23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033DF-2C19-4FF0-BEEB-CF329CC423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0868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BA2CE-3219-4049-9C9D-7D598E7FF082}" type="datetimeFigureOut">
              <a:rPr kumimoji="1" lang="ja-JP" altLang="en-US" smtClean="0"/>
              <a:t>2024/1/23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033DF-2C19-4FF0-BEEB-CF329CC423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8758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BA2CE-3219-4049-9C9D-7D598E7FF082}" type="datetimeFigureOut">
              <a:rPr kumimoji="1" lang="ja-JP" altLang="en-US" smtClean="0"/>
              <a:t>2024/1/23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033DF-2C19-4FF0-BEEB-CF329CC423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5177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BA2CE-3219-4049-9C9D-7D598E7FF082}" type="datetimeFigureOut">
              <a:rPr kumimoji="1" lang="ja-JP" altLang="en-US" smtClean="0"/>
              <a:t>2024/1/23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033DF-2C19-4FF0-BEEB-CF329CC423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240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BA2CE-3219-4049-9C9D-7D598E7FF082}" type="datetimeFigureOut">
              <a:rPr kumimoji="1" lang="ja-JP" altLang="en-US" smtClean="0"/>
              <a:t>2024/1/23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033DF-2C19-4FF0-BEEB-CF329CC423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1106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BA2CE-3219-4049-9C9D-7D598E7FF082}" type="datetimeFigureOut">
              <a:rPr kumimoji="1" lang="ja-JP" altLang="en-US" smtClean="0"/>
              <a:t>2024/1/23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033DF-2C19-4FF0-BEEB-CF329CC423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6653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BA2CE-3219-4049-9C9D-7D598E7FF082}" type="datetimeFigureOut">
              <a:rPr kumimoji="1" lang="ja-JP" altLang="en-US" smtClean="0"/>
              <a:t>2024/1/23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033DF-2C19-4FF0-BEEB-CF329CC423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6033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BA2CE-3219-4049-9C9D-7D598E7FF082}" type="datetimeFigureOut">
              <a:rPr kumimoji="1" lang="ja-JP" altLang="en-US" smtClean="0"/>
              <a:t>2024/1/23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033DF-2C19-4FF0-BEEB-CF329CC423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7369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BA2CE-3219-4049-9C9D-7D598E7FF082}" type="datetimeFigureOut">
              <a:rPr kumimoji="1" lang="ja-JP" altLang="en-US" smtClean="0"/>
              <a:t>2024/1/23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033DF-2C19-4FF0-BEEB-CF329CC423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3169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BA2CE-3219-4049-9C9D-7D598E7FF082}" type="datetimeFigureOut">
              <a:rPr kumimoji="1" lang="ja-JP" altLang="en-US" smtClean="0"/>
              <a:t>2024/1/23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033DF-2C19-4FF0-BEEB-CF329CC423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9515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0BA2CE-3219-4049-9C9D-7D598E7FF082}" type="datetimeFigureOut">
              <a:rPr kumimoji="1" lang="ja-JP" altLang="en-US" smtClean="0"/>
              <a:t>2024/1/23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9033DF-2C19-4FF0-BEEB-CF329CC423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3721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1" name="グループ化 250"/>
          <p:cNvGrpSpPr/>
          <p:nvPr/>
        </p:nvGrpSpPr>
        <p:grpSpPr>
          <a:xfrm>
            <a:off x="1002474" y="926925"/>
            <a:ext cx="6667501" cy="5886451"/>
            <a:chOff x="1002474" y="926925"/>
            <a:chExt cx="6667501" cy="5886451"/>
          </a:xfrm>
        </p:grpSpPr>
        <p:grpSp>
          <p:nvGrpSpPr>
            <p:cNvPr id="6" name="グループ化 5"/>
            <p:cNvGrpSpPr/>
            <p:nvPr/>
          </p:nvGrpSpPr>
          <p:grpSpPr>
            <a:xfrm>
              <a:off x="1002474" y="926925"/>
              <a:ext cx="6667501" cy="5886451"/>
              <a:chOff x="1002474" y="2708027"/>
              <a:chExt cx="6667501" cy="5886451"/>
            </a:xfrm>
          </p:grpSpPr>
          <p:pic>
            <p:nvPicPr>
              <p:cNvPr id="2050" name="Picture 2" descr="C:\Users\junpei sano\Desktop\SBF見取り図自由配置用\SBF白抜き画像.jpg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02474" y="2708027"/>
                <a:ext cx="6667501" cy="588645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grpSp>
            <p:nvGrpSpPr>
              <p:cNvPr id="5" name="グループ化 4"/>
              <p:cNvGrpSpPr/>
              <p:nvPr/>
            </p:nvGrpSpPr>
            <p:grpSpPr>
              <a:xfrm>
                <a:off x="2938760" y="3501008"/>
                <a:ext cx="1736998" cy="180975"/>
                <a:chOff x="2700528" y="4588570"/>
                <a:chExt cx="1736998" cy="180975"/>
              </a:xfrm>
            </p:grpSpPr>
            <p:pic>
              <p:nvPicPr>
                <p:cNvPr id="2053" name="Picture 5" descr="C:\Users\junpei sano\Desktop\SBF見取り図自由配置用\SBF椅子.jpg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700528" y="4588570"/>
                  <a:ext cx="152400" cy="18097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8" name="Picture 5" descr="C:\Users\junpei sano\Desktop\SBF見取り図自由配置用\SBF椅子.jpg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876594" y="4588570"/>
                  <a:ext cx="152400" cy="18097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9" name="Picture 5" descr="C:\Users\junpei sano\Desktop\SBF見取り図自由配置用\SBF椅子.jpg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052660" y="4588570"/>
                  <a:ext cx="152400" cy="18097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10" name="Picture 5" descr="C:\Users\junpei sano\Desktop\SBF見取り図自由配置用\SBF椅子.jpg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228726" y="4588570"/>
                  <a:ext cx="152400" cy="18097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11" name="Picture 5" descr="C:\Users\junpei sano\Desktop\SBF見取り図自由配置用\SBF椅子.jpg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404792" y="4588570"/>
                  <a:ext cx="152400" cy="18097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12" name="Picture 5" descr="C:\Users\junpei sano\Desktop\SBF見取り図自由配置用\SBF椅子.jpg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580858" y="4588570"/>
                  <a:ext cx="152400" cy="18097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13" name="Picture 5" descr="C:\Users\junpei sano\Desktop\SBF見取り図自由配置用\SBF椅子.jpg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756924" y="4588570"/>
                  <a:ext cx="152400" cy="18097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14" name="Picture 5" descr="C:\Users\junpei sano\Desktop\SBF見取り図自由配置用\SBF椅子.jpg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932990" y="4588570"/>
                  <a:ext cx="152400" cy="18097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15" name="Picture 5" descr="C:\Users\junpei sano\Desktop\SBF見取り図自由配置用\SBF椅子.jpg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109056" y="4588570"/>
                  <a:ext cx="152400" cy="18097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16" name="Picture 5" descr="C:\Users\junpei sano\Desktop\SBF見取り図自由配置用\SBF椅子.jpg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285126" y="4588570"/>
                  <a:ext cx="152400" cy="18097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grpSp>
            <p:nvGrpSpPr>
              <p:cNvPr id="40" name="グループ化 39"/>
              <p:cNvGrpSpPr/>
              <p:nvPr/>
            </p:nvGrpSpPr>
            <p:grpSpPr>
              <a:xfrm>
                <a:off x="2938760" y="3782332"/>
                <a:ext cx="1736998" cy="180975"/>
                <a:chOff x="2700528" y="4588570"/>
                <a:chExt cx="1736998" cy="180975"/>
              </a:xfrm>
            </p:grpSpPr>
            <p:pic>
              <p:nvPicPr>
                <p:cNvPr id="41" name="Picture 5" descr="C:\Users\junpei sano\Desktop\SBF見取り図自由配置用\SBF椅子.jpg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700528" y="4588570"/>
                  <a:ext cx="152400" cy="18097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42" name="Picture 5" descr="C:\Users\junpei sano\Desktop\SBF見取り図自由配置用\SBF椅子.jpg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876594" y="4588570"/>
                  <a:ext cx="152400" cy="18097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43" name="Picture 5" descr="C:\Users\junpei sano\Desktop\SBF見取り図自由配置用\SBF椅子.jpg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052660" y="4588570"/>
                  <a:ext cx="152400" cy="18097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44" name="Picture 5" descr="C:\Users\junpei sano\Desktop\SBF見取り図自由配置用\SBF椅子.jpg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228726" y="4588570"/>
                  <a:ext cx="152400" cy="18097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45" name="Picture 5" descr="C:\Users\junpei sano\Desktop\SBF見取り図自由配置用\SBF椅子.jpg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404792" y="4588570"/>
                  <a:ext cx="152400" cy="18097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46" name="Picture 5" descr="C:\Users\junpei sano\Desktop\SBF見取り図自由配置用\SBF椅子.jpg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580858" y="4588570"/>
                  <a:ext cx="152400" cy="18097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47" name="Picture 5" descr="C:\Users\junpei sano\Desktop\SBF見取り図自由配置用\SBF椅子.jpg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756924" y="4588570"/>
                  <a:ext cx="152400" cy="18097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48" name="Picture 5" descr="C:\Users\junpei sano\Desktop\SBF見取り図自由配置用\SBF椅子.jpg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932990" y="4588570"/>
                  <a:ext cx="152400" cy="18097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49" name="Picture 5" descr="C:\Users\junpei sano\Desktop\SBF見取り図自由配置用\SBF椅子.jpg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109056" y="4588570"/>
                  <a:ext cx="152400" cy="18097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50" name="Picture 5" descr="C:\Users\junpei sano\Desktop\SBF見取り図自由配置用\SBF椅子.jpg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285126" y="4588570"/>
                  <a:ext cx="152400" cy="18097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grpSp>
            <p:nvGrpSpPr>
              <p:cNvPr id="51" name="グループ化 50"/>
              <p:cNvGrpSpPr/>
              <p:nvPr/>
            </p:nvGrpSpPr>
            <p:grpSpPr>
              <a:xfrm>
                <a:off x="2938760" y="4063656"/>
                <a:ext cx="1736998" cy="180975"/>
                <a:chOff x="2700528" y="4588570"/>
                <a:chExt cx="1736998" cy="180975"/>
              </a:xfrm>
            </p:grpSpPr>
            <p:pic>
              <p:nvPicPr>
                <p:cNvPr id="52" name="Picture 5" descr="C:\Users\junpei sano\Desktop\SBF見取り図自由配置用\SBF椅子.jpg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700528" y="4588570"/>
                  <a:ext cx="152400" cy="18097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53" name="Picture 5" descr="C:\Users\junpei sano\Desktop\SBF見取り図自由配置用\SBF椅子.jpg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876594" y="4588570"/>
                  <a:ext cx="152400" cy="18097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54" name="Picture 5" descr="C:\Users\junpei sano\Desktop\SBF見取り図自由配置用\SBF椅子.jpg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052660" y="4588570"/>
                  <a:ext cx="152400" cy="18097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55" name="Picture 5" descr="C:\Users\junpei sano\Desktop\SBF見取り図自由配置用\SBF椅子.jpg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228726" y="4588570"/>
                  <a:ext cx="152400" cy="18097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56" name="Picture 5" descr="C:\Users\junpei sano\Desktop\SBF見取り図自由配置用\SBF椅子.jpg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404792" y="4588570"/>
                  <a:ext cx="152400" cy="18097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57" name="Picture 5" descr="C:\Users\junpei sano\Desktop\SBF見取り図自由配置用\SBF椅子.jpg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580858" y="4588570"/>
                  <a:ext cx="152400" cy="18097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58" name="Picture 5" descr="C:\Users\junpei sano\Desktop\SBF見取り図自由配置用\SBF椅子.jpg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756924" y="4588570"/>
                  <a:ext cx="152400" cy="18097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59" name="Picture 5" descr="C:\Users\junpei sano\Desktop\SBF見取り図自由配置用\SBF椅子.jpg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932990" y="4588570"/>
                  <a:ext cx="152400" cy="18097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60" name="Picture 5" descr="C:\Users\junpei sano\Desktop\SBF見取り図自由配置用\SBF椅子.jpg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109056" y="4588570"/>
                  <a:ext cx="152400" cy="18097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61" name="Picture 5" descr="C:\Users\junpei sano\Desktop\SBF見取り図自由配置用\SBF椅子.jpg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285126" y="4588570"/>
                  <a:ext cx="152400" cy="18097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grpSp>
            <p:nvGrpSpPr>
              <p:cNvPr id="62" name="グループ化 61"/>
              <p:cNvGrpSpPr/>
              <p:nvPr/>
            </p:nvGrpSpPr>
            <p:grpSpPr>
              <a:xfrm>
                <a:off x="2938760" y="4344980"/>
                <a:ext cx="1736998" cy="180975"/>
                <a:chOff x="2700528" y="4588570"/>
                <a:chExt cx="1736998" cy="180975"/>
              </a:xfrm>
            </p:grpSpPr>
            <p:pic>
              <p:nvPicPr>
                <p:cNvPr id="63" name="Picture 5" descr="C:\Users\junpei sano\Desktop\SBF見取り図自由配置用\SBF椅子.jpg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700528" y="4588570"/>
                  <a:ext cx="152400" cy="18097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64" name="Picture 5" descr="C:\Users\junpei sano\Desktop\SBF見取り図自由配置用\SBF椅子.jpg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876594" y="4588570"/>
                  <a:ext cx="152400" cy="18097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65" name="Picture 5" descr="C:\Users\junpei sano\Desktop\SBF見取り図自由配置用\SBF椅子.jpg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052660" y="4588570"/>
                  <a:ext cx="152400" cy="18097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66" name="Picture 5" descr="C:\Users\junpei sano\Desktop\SBF見取り図自由配置用\SBF椅子.jpg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228726" y="4588570"/>
                  <a:ext cx="152400" cy="18097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67" name="Picture 5" descr="C:\Users\junpei sano\Desktop\SBF見取り図自由配置用\SBF椅子.jpg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404792" y="4588570"/>
                  <a:ext cx="152400" cy="18097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68" name="Picture 5" descr="C:\Users\junpei sano\Desktop\SBF見取り図自由配置用\SBF椅子.jpg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580858" y="4588570"/>
                  <a:ext cx="152400" cy="18097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69" name="Picture 5" descr="C:\Users\junpei sano\Desktop\SBF見取り図自由配置用\SBF椅子.jpg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756924" y="4588570"/>
                  <a:ext cx="152400" cy="18097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70" name="Picture 5" descr="C:\Users\junpei sano\Desktop\SBF見取り図自由配置用\SBF椅子.jpg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932990" y="4588570"/>
                  <a:ext cx="152400" cy="18097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71" name="Picture 5" descr="C:\Users\junpei sano\Desktop\SBF見取り図自由配置用\SBF椅子.jpg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109056" y="4588570"/>
                  <a:ext cx="152400" cy="18097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72" name="Picture 5" descr="C:\Users\junpei sano\Desktop\SBF見取り図自由配置用\SBF椅子.jpg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285126" y="4588570"/>
                  <a:ext cx="152400" cy="18097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grpSp>
            <p:nvGrpSpPr>
              <p:cNvPr id="73" name="グループ化 72"/>
              <p:cNvGrpSpPr/>
              <p:nvPr/>
            </p:nvGrpSpPr>
            <p:grpSpPr>
              <a:xfrm>
                <a:off x="2938760" y="4626304"/>
                <a:ext cx="1736998" cy="180975"/>
                <a:chOff x="2700528" y="4588570"/>
                <a:chExt cx="1736998" cy="180975"/>
              </a:xfrm>
            </p:grpSpPr>
            <p:pic>
              <p:nvPicPr>
                <p:cNvPr id="74" name="Picture 5" descr="C:\Users\junpei sano\Desktop\SBF見取り図自由配置用\SBF椅子.jpg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700528" y="4588570"/>
                  <a:ext cx="152400" cy="18097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75" name="Picture 5" descr="C:\Users\junpei sano\Desktop\SBF見取り図自由配置用\SBF椅子.jpg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876594" y="4588570"/>
                  <a:ext cx="152400" cy="18097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76" name="Picture 5" descr="C:\Users\junpei sano\Desktop\SBF見取り図自由配置用\SBF椅子.jpg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052660" y="4588570"/>
                  <a:ext cx="152400" cy="18097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77" name="Picture 5" descr="C:\Users\junpei sano\Desktop\SBF見取り図自由配置用\SBF椅子.jpg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228726" y="4588570"/>
                  <a:ext cx="152400" cy="18097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78" name="Picture 5" descr="C:\Users\junpei sano\Desktop\SBF見取り図自由配置用\SBF椅子.jpg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404792" y="4588570"/>
                  <a:ext cx="152400" cy="18097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79" name="Picture 5" descr="C:\Users\junpei sano\Desktop\SBF見取り図自由配置用\SBF椅子.jpg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580858" y="4588570"/>
                  <a:ext cx="152400" cy="18097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80" name="Picture 5" descr="C:\Users\junpei sano\Desktop\SBF見取り図自由配置用\SBF椅子.jpg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756924" y="4588570"/>
                  <a:ext cx="152400" cy="18097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81" name="Picture 5" descr="C:\Users\junpei sano\Desktop\SBF見取り図自由配置用\SBF椅子.jpg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932990" y="4588570"/>
                  <a:ext cx="152400" cy="18097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82" name="Picture 5" descr="C:\Users\junpei sano\Desktop\SBF見取り図自由配置用\SBF椅子.jpg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109056" y="4588570"/>
                  <a:ext cx="152400" cy="18097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83" name="Picture 5" descr="C:\Users\junpei sano\Desktop\SBF見取り図自由配置用\SBF椅子.jpg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285126" y="4588570"/>
                  <a:ext cx="152400" cy="18097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grpSp>
            <p:nvGrpSpPr>
              <p:cNvPr id="84" name="グループ化 83"/>
              <p:cNvGrpSpPr/>
              <p:nvPr/>
            </p:nvGrpSpPr>
            <p:grpSpPr>
              <a:xfrm>
                <a:off x="2938760" y="4907628"/>
                <a:ext cx="1736998" cy="180975"/>
                <a:chOff x="2700528" y="4588570"/>
                <a:chExt cx="1736998" cy="180975"/>
              </a:xfrm>
            </p:grpSpPr>
            <p:pic>
              <p:nvPicPr>
                <p:cNvPr id="85" name="Picture 5" descr="C:\Users\junpei sano\Desktop\SBF見取り図自由配置用\SBF椅子.jpg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700528" y="4588570"/>
                  <a:ext cx="152400" cy="18097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86" name="Picture 5" descr="C:\Users\junpei sano\Desktop\SBF見取り図自由配置用\SBF椅子.jpg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876594" y="4588570"/>
                  <a:ext cx="152400" cy="18097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87" name="Picture 5" descr="C:\Users\junpei sano\Desktop\SBF見取り図自由配置用\SBF椅子.jpg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052660" y="4588570"/>
                  <a:ext cx="152400" cy="18097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88" name="Picture 5" descr="C:\Users\junpei sano\Desktop\SBF見取り図自由配置用\SBF椅子.jpg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228726" y="4588570"/>
                  <a:ext cx="152400" cy="18097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89" name="Picture 5" descr="C:\Users\junpei sano\Desktop\SBF見取り図自由配置用\SBF椅子.jpg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404792" y="4588570"/>
                  <a:ext cx="152400" cy="18097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90" name="Picture 5" descr="C:\Users\junpei sano\Desktop\SBF見取り図自由配置用\SBF椅子.jpg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580858" y="4588570"/>
                  <a:ext cx="152400" cy="18097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91" name="Picture 5" descr="C:\Users\junpei sano\Desktop\SBF見取り図自由配置用\SBF椅子.jpg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756924" y="4588570"/>
                  <a:ext cx="152400" cy="18097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92" name="Picture 5" descr="C:\Users\junpei sano\Desktop\SBF見取り図自由配置用\SBF椅子.jpg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932990" y="4588570"/>
                  <a:ext cx="152400" cy="18097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93" name="Picture 5" descr="C:\Users\junpei sano\Desktop\SBF見取り図自由配置用\SBF椅子.jpg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109056" y="4588570"/>
                  <a:ext cx="152400" cy="18097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94" name="Picture 5" descr="C:\Users\junpei sano\Desktop\SBF見取り図自由配置用\SBF椅子.jpg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285126" y="4588570"/>
                  <a:ext cx="152400" cy="18097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grpSp>
            <p:nvGrpSpPr>
              <p:cNvPr id="95" name="グループ化 94"/>
              <p:cNvGrpSpPr/>
              <p:nvPr/>
            </p:nvGrpSpPr>
            <p:grpSpPr>
              <a:xfrm>
                <a:off x="2938760" y="5188952"/>
                <a:ext cx="1736998" cy="180975"/>
                <a:chOff x="2700528" y="4588570"/>
                <a:chExt cx="1736998" cy="180975"/>
              </a:xfrm>
            </p:grpSpPr>
            <p:pic>
              <p:nvPicPr>
                <p:cNvPr id="96" name="Picture 5" descr="C:\Users\junpei sano\Desktop\SBF見取り図自由配置用\SBF椅子.jpg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700528" y="4588570"/>
                  <a:ext cx="152400" cy="18097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97" name="Picture 5" descr="C:\Users\junpei sano\Desktop\SBF見取り図自由配置用\SBF椅子.jpg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876594" y="4588570"/>
                  <a:ext cx="152400" cy="18097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98" name="Picture 5" descr="C:\Users\junpei sano\Desktop\SBF見取り図自由配置用\SBF椅子.jpg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052660" y="4588570"/>
                  <a:ext cx="152400" cy="18097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99" name="Picture 5" descr="C:\Users\junpei sano\Desktop\SBF見取り図自由配置用\SBF椅子.jpg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228726" y="4588570"/>
                  <a:ext cx="152400" cy="18097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100" name="Picture 5" descr="C:\Users\junpei sano\Desktop\SBF見取り図自由配置用\SBF椅子.jpg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404792" y="4588570"/>
                  <a:ext cx="152400" cy="18097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101" name="Picture 5" descr="C:\Users\junpei sano\Desktop\SBF見取り図自由配置用\SBF椅子.jpg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580858" y="4588570"/>
                  <a:ext cx="152400" cy="18097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102" name="Picture 5" descr="C:\Users\junpei sano\Desktop\SBF見取り図自由配置用\SBF椅子.jpg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756924" y="4588570"/>
                  <a:ext cx="152400" cy="18097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103" name="Picture 5" descr="C:\Users\junpei sano\Desktop\SBF見取り図自由配置用\SBF椅子.jpg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932990" y="4588570"/>
                  <a:ext cx="152400" cy="18097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104" name="Picture 5" descr="C:\Users\junpei sano\Desktop\SBF見取り図自由配置用\SBF椅子.jpg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109056" y="4588570"/>
                  <a:ext cx="152400" cy="18097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105" name="Picture 5" descr="C:\Users\junpei sano\Desktop\SBF見取り図自由配置用\SBF椅子.jpg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285126" y="4588570"/>
                  <a:ext cx="152400" cy="18097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grpSp>
            <p:nvGrpSpPr>
              <p:cNvPr id="106" name="グループ化 105"/>
              <p:cNvGrpSpPr/>
              <p:nvPr/>
            </p:nvGrpSpPr>
            <p:grpSpPr>
              <a:xfrm>
                <a:off x="2938760" y="5470277"/>
                <a:ext cx="1736998" cy="180975"/>
                <a:chOff x="2700528" y="4588570"/>
                <a:chExt cx="1736998" cy="180975"/>
              </a:xfrm>
            </p:grpSpPr>
            <p:pic>
              <p:nvPicPr>
                <p:cNvPr id="107" name="Picture 5" descr="C:\Users\junpei sano\Desktop\SBF見取り図自由配置用\SBF椅子.jpg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700528" y="4588570"/>
                  <a:ext cx="152400" cy="18097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108" name="Picture 5" descr="C:\Users\junpei sano\Desktop\SBF見取り図自由配置用\SBF椅子.jpg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876594" y="4588570"/>
                  <a:ext cx="152400" cy="18097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109" name="Picture 5" descr="C:\Users\junpei sano\Desktop\SBF見取り図自由配置用\SBF椅子.jpg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052660" y="4588570"/>
                  <a:ext cx="152400" cy="18097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110" name="Picture 5" descr="C:\Users\junpei sano\Desktop\SBF見取り図自由配置用\SBF椅子.jpg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228726" y="4588570"/>
                  <a:ext cx="152400" cy="18097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111" name="Picture 5" descr="C:\Users\junpei sano\Desktop\SBF見取り図自由配置用\SBF椅子.jpg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404792" y="4588570"/>
                  <a:ext cx="152400" cy="18097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112" name="Picture 5" descr="C:\Users\junpei sano\Desktop\SBF見取り図自由配置用\SBF椅子.jpg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580858" y="4588570"/>
                  <a:ext cx="152400" cy="18097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113" name="Picture 5" descr="C:\Users\junpei sano\Desktop\SBF見取り図自由配置用\SBF椅子.jpg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756924" y="4588570"/>
                  <a:ext cx="152400" cy="18097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114" name="Picture 5" descr="C:\Users\junpei sano\Desktop\SBF見取り図自由配置用\SBF椅子.jpg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932990" y="4588570"/>
                  <a:ext cx="152400" cy="18097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115" name="Picture 5" descr="C:\Users\junpei sano\Desktop\SBF見取り図自由配置用\SBF椅子.jpg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109056" y="4588570"/>
                  <a:ext cx="152400" cy="18097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116" name="Picture 5" descr="C:\Users\junpei sano\Desktop\SBF見取り図自由配置用\SBF椅子.jpg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285126" y="4588570"/>
                  <a:ext cx="152400" cy="18097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grpSp>
            <p:nvGrpSpPr>
              <p:cNvPr id="191" name="グループ化 190"/>
              <p:cNvGrpSpPr/>
              <p:nvPr/>
            </p:nvGrpSpPr>
            <p:grpSpPr>
              <a:xfrm>
                <a:off x="4860032" y="3782331"/>
                <a:ext cx="680598" cy="180975"/>
                <a:chOff x="3580858" y="4588570"/>
                <a:chExt cx="680598" cy="180975"/>
              </a:xfrm>
            </p:grpSpPr>
            <p:pic>
              <p:nvPicPr>
                <p:cNvPr id="192" name="Picture 5" descr="C:\Users\junpei sano\Desktop\SBF見取り図自由配置用\SBF椅子.jpg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580858" y="4588570"/>
                  <a:ext cx="152400" cy="18097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193" name="Picture 5" descr="C:\Users\junpei sano\Desktop\SBF見取り図自由配置用\SBF椅子.jpg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756924" y="4588570"/>
                  <a:ext cx="152400" cy="18097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194" name="Picture 5" descr="C:\Users\junpei sano\Desktop\SBF見取り図自由配置用\SBF椅子.jpg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932990" y="4588570"/>
                  <a:ext cx="152400" cy="18097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195" name="Picture 5" descr="C:\Users\junpei sano\Desktop\SBF見取り図自由配置用\SBF椅子.jpg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109056" y="4588570"/>
                  <a:ext cx="152400" cy="18097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grpSp>
            <p:nvGrpSpPr>
              <p:cNvPr id="197" name="グループ化 196"/>
              <p:cNvGrpSpPr/>
              <p:nvPr/>
            </p:nvGrpSpPr>
            <p:grpSpPr>
              <a:xfrm>
                <a:off x="4860032" y="3501008"/>
                <a:ext cx="680598" cy="180975"/>
                <a:chOff x="3580858" y="4588570"/>
                <a:chExt cx="680598" cy="180975"/>
              </a:xfrm>
            </p:grpSpPr>
            <p:pic>
              <p:nvPicPr>
                <p:cNvPr id="198" name="Picture 5" descr="C:\Users\junpei sano\Desktop\SBF見取り図自由配置用\SBF椅子.jpg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580858" y="4588570"/>
                  <a:ext cx="152400" cy="18097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199" name="Picture 5" descr="C:\Users\junpei sano\Desktop\SBF見取り図自由配置用\SBF椅子.jpg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756924" y="4588570"/>
                  <a:ext cx="152400" cy="18097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200" name="Picture 5" descr="C:\Users\junpei sano\Desktop\SBF見取り図自由配置用\SBF椅子.jpg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932990" y="4588570"/>
                  <a:ext cx="152400" cy="18097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201" name="Picture 5" descr="C:\Users\junpei sano\Desktop\SBF見取り図自由配置用\SBF椅子.jpg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109056" y="4588570"/>
                  <a:ext cx="152400" cy="18097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grpSp>
            <p:nvGrpSpPr>
              <p:cNvPr id="203" name="グループ化 202"/>
              <p:cNvGrpSpPr/>
              <p:nvPr/>
            </p:nvGrpSpPr>
            <p:grpSpPr>
              <a:xfrm>
                <a:off x="4860032" y="4063655"/>
                <a:ext cx="680598" cy="180975"/>
                <a:chOff x="3580858" y="4588570"/>
                <a:chExt cx="680598" cy="180975"/>
              </a:xfrm>
            </p:grpSpPr>
            <p:pic>
              <p:nvPicPr>
                <p:cNvPr id="204" name="Picture 5" descr="C:\Users\junpei sano\Desktop\SBF見取り図自由配置用\SBF椅子.jpg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580858" y="4588570"/>
                  <a:ext cx="152400" cy="18097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205" name="Picture 5" descr="C:\Users\junpei sano\Desktop\SBF見取り図自由配置用\SBF椅子.jpg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756924" y="4588570"/>
                  <a:ext cx="152400" cy="18097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206" name="Picture 5" descr="C:\Users\junpei sano\Desktop\SBF見取り図自由配置用\SBF椅子.jpg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932990" y="4588570"/>
                  <a:ext cx="152400" cy="18097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207" name="Picture 5" descr="C:\Users\junpei sano\Desktop\SBF見取り図自由配置用\SBF椅子.jpg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109056" y="4588570"/>
                  <a:ext cx="152400" cy="18097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grpSp>
            <p:nvGrpSpPr>
              <p:cNvPr id="209" name="グループ化 208"/>
              <p:cNvGrpSpPr/>
              <p:nvPr/>
            </p:nvGrpSpPr>
            <p:grpSpPr>
              <a:xfrm>
                <a:off x="4860030" y="4344979"/>
                <a:ext cx="680598" cy="180975"/>
                <a:chOff x="3580858" y="4588570"/>
                <a:chExt cx="680598" cy="180975"/>
              </a:xfrm>
            </p:grpSpPr>
            <p:pic>
              <p:nvPicPr>
                <p:cNvPr id="210" name="Picture 5" descr="C:\Users\junpei sano\Desktop\SBF見取り図自由配置用\SBF椅子.jpg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580858" y="4588570"/>
                  <a:ext cx="152400" cy="18097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211" name="Picture 5" descr="C:\Users\junpei sano\Desktop\SBF見取り図自由配置用\SBF椅子.jpg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756924" y="4588570"/>
                  <a:ext cx="152400" cy="18097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212" name="Picture 5" descr="C:\Users\junpei sano\Desktop\SBF見取り図自由配置用\SBF椅子.jpg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932990" y="4588570"/>
                  <a:ext cx="152400" cy="18097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213" name="Picture 5" descr="C:\Users\junpei sano\Desktop\SBF見取り図自由配置用\SBF椅子.jpg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109056" y="4588570"/>
                  <a:ext cx="152400" cy="18097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grpSp>
            <p:nvGrpSpPr>
              <p:cNvPr id="215" name="グループ化 214"/>
              <p:cNvGrpSpPr/>
              <p:nvPr/>
            </p:nvGrpSpPr>
            <p:grpSpPr>
              <a:xfrm>
                <a:off x="4860028" y="5189705"/>
                <a:ext cx="504532" cy="180975"/>
                <a:chOff x="3580858" y="4588570"/>
                <a:chExt cx="504532" cy="180975"/>
              </a:xfrm>
            </p:grpSpPr>
            <p:pic>
              <p:nvPicPr>
                <p:cNvPr id="216" name="Picture 5" descr="C:\Users\junpei sano\Desktop\SBF見取り図自由配置用\SBF椅子.jpg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580858" y="4588570"/>
                  <a:ext cx="152400" cy="18097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217" name="Picture 5" descr="C:\Users\junpei sano\Desktop\SBF見取り図自由配置用\SBF椅子.jpg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756924" y="4588570"/>
                  <a:ext cx="152400" cy="18097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218" name="Picture 5" descr="C:\Users\junpei sano\Desktop\SBF見取り図自由配置用\SBF椅子.jpg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932990" y="4588570"/>
                  <a:ext cx="152400" cy="18097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grpSp>
            <p:nvGrpSpPr>
              <p:cNvPr id="221" name="グループ化 220"/>
              <p:cNvGrpSpPr/>
              <p:nvPr/>
            </p:nvGrpSpPr>
            <p:grpSpPr>
              <a:xfrm>
                <a:off x="4860026" y="5470277"/>
                <a:ext cx="328466" cy="180975"/>
                <a:chOff x="3580858" y="4588570"/>
                <a:chExt cx="328466" cy="180975"/>
              </a:xfrm>
            </p:grpSpPr>
            <p:pic>
              <p:nvPicPr>
                <p:cNvPr id="222" name="Picture 5" descr="C:\Users\junpei sano\Desktop\SBF見取り図自由配置用\SBF椅子.jpg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580858" y="4588570"/>
                  <a:ext cx="152400" cy="18097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223" name="Picture 5" descr="C:\Users\junpei sano\Desktop\SBF見取り図自由配置用\SBF椅子.jpg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756924" y="4588570"/>
                  <a:ext cx="152400" cy="18097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grpSp>
            <p:nvGrpSpPr>
              <p:cNvPr id="245" name="グループ化 244"/>
              <p:cNvGrpSpPr/>
              <p:nvPr/>
            </p:nvGrpSpPr>
            <p:grpSpPr>
              <a:xfrm>
                <a:off x="2285847" y="4342315"/>
                <a:ext cx="504532" cy="180975"/>
                <a:chOff x="1006681" y="4304581"/>
                <a:chExt cx="504532" cy="180975"/>
              </a:xfrm>
            </p:grpSpPr>
            <p:pic>
              <p:nvPicPr>
                <p:cNvPr id="246" name="Picture 5" descr="C:\Users\junpei sano\Desktop\SBF見取り図自由配置用\SBF椅子.jpg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006681" y="4304581"/>
                  <a:ext cx="152400" cy="18097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247" name="Picture 5" descr="C:\Users\junpei sano\Desktop\SBF見取り図自由配置用\SBF椅子.jpg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182747" y="4304581"/>
                  <a:ext cx="152400" cy="18097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248" name="Picture 5" descr="C:\Users\junpei sano\Desktop\SBF見取り図自由配置用\SBF椅子.jpg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358813" y="4304581"/>
                  <a:ext cx="152400" cy="18097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</p:grpSp>
        <p:sp>
          <p:nvSpPr>
            <p:cNvPr id="7" name="テキスト ボックス 6"/>
            <p:cNvSpPr txBox="1"/>
            <p:nvPr/>
          </p:nvSpPr>
          <p:spPr>
            <a:xfrm>
              <a:off x="2711560" y="4767535"/>
              <a:ext cx="222048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sz="1200" dirty="0">
                  <a:latin typeface="ヒラギノ角ゴ Pro W6" pitchFamily="34" charset="-128"/>
                  <a:ea typeface="ヒラギノ角ゴ Pro W6" pitchFamily="34" charset="-128"/>
                </a:rPr>
                <a:t>シアター形式　</a:t>
              </a:r>
              <a:endParaRPr kumimoji="1" lang="en-US" altLang="ja-JP" sz="1200" dirty="0">
                <a:latin typeface="ヒラギノ角ゴ Pro W6" pitchFamily="34" charset="-128"/>
                <a:ea typeface="ヒラギノ角ゴ Pro W6" pitchFamily="34" charset="-128"/>
              </a:endParaRPr>
            </a:p>
            <a:p>
              <a:pPr algn="ctr"/>
              <a:r>
                <a:rPr kumimoji="1" lang="ja-JP" altLang="en-US" sz="1200" dirty="0">
                  <a:latin typeface="ヒラギノ角ゴ Pro W6" pitchFamily="34" charset="-128"/>
                  <a:ea typeface="ヒラギノ角ゴ Pro W6" pitchFamily="34" charset="-128"/>
                </a:rPr>
                <a:t>最大</a:t>
              </a:r>
              <a:r>
                <a:rPr kumimoji="1" lang="en-US" altLang="ja-JP" sz="1200" dirty="0">
                  <a:latin typeface="ヒラギノ角ゴ Pro W6" pitchFamily="34" charset="-128"/>
                  <a:ea typeface="ヒラギノ角ゴ Pro W6" pitchFamily="34" charset="-128"/>
                </a:rPr>
                <a:t>120</a:t>
              </a:r>
              <a:r>
                <a:rPr kumimoji="1" lang="ja-JP" altLang="en-US" sz="1200" dirty="0">
                  <a:latin typeface="ヒラギノ角ゴ Pro W6" pitchFamily="34" charset="-128"/>
                  <a:ea typeface="ヒラギノ角ゴ Pro W6" pitchFamily="34" charset="-128"/>
                </a:rPr>
                <a:t>名収容</a:t>
              </a:r>
              <a:r>
                <a:rPr lang="ja-JP" altLang="en-US" sz="1200" dirty="0">
                  <a:latin typeface="ヒラギノ角ゴ Pro W6" pitchFamily="34" charset="-128"/>
                  <a:ea typeface="ヒラギノ角ゴ Pro W6" pitchFamily="34" charset="-128"/>
                </a:rPr>
                <a:t>（</a:t>
              </a:r>
              <a:r>
                <a:rPr lang="en-US" altLang="ja-JP" sz="1200" dirty="0">
                  <a:latin typeface="ヒラギノ角ゴ Pro W6" pitchFamily="34" charset="-128"/>
                  <a:ea typeface="ヒラギノ角ゴ Pro W6" pitchFamily="34" charset="-128"/>
                </a:rPr>
                <a:t>140.4</a:t>
              </a:r>
              <a:r>
                <a:rPr lang="ja-JP" altLang="en-US" sz="1200" dirty="0">
                  <a:latin typeface="ヒラギノ角ゴ Pro W6" pitchFamily="34" charset="-128"/>
                  <a:ea typeface="ヒラギノ角ゴ Pro W6" pitchFamily="34" charset="-128"/>
                </a:rPr>
                <a:t>㎡）</a:t>
              </a:r>
              <a:endParaRPr kumimoji="1" lang="ja-JP" altLang="en-US" sz="1200" dirty="0">
                <a:latin typeface="ヒラギノ角ゴ Pro W6" pitchFamily="34" charset="-128"/>
                <a:ea typeface="ヒラギノ角ゴ Pro W6" pitchFamily="34" charset="-128"/>
              </a:endParaRPr>
            </a:p>
          </p:txBody>
        </p:sp>
      </p:grpSp>
      <p:sp>
        <p:nvSpPr>
          <p:cNvPr id="158" name="角丸四角形 157"/>
          <p:cNvSpPr/>
          <p:nvPr/>
        </p:nvSpPr>
        <p:spPr>
          <a:xfrm>
            <a:off x="722761" y="5347843"/>
            <a:ext cx="2841128" cy="1105493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159" name="Picture 5" descr="C:\Users\junpei sano\Desktop\SBF見取り図自由配置用\SBF椅子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3336" y="5550332"/>
            <a:ext cx="152400" cy="180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0" name="図 159" descr="SBF3人掛け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967889" y="5900821"/>
            <a:ext cx="581025" cy="295275"/>
          </a:xfrm>
          <a:prstGeom prst="rect">
            <a:avLst/>
          </a:prstGeom>
        </p:spPr>
      </p:pic>
      <p:pic>
        <p:nvPicPr>
          <p:cNvPr id="162" name="図 161" descr="SBF2人掛け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742526" y="5884123"/>
            <a:ext cx="571500" cy="295275"/>
          </a:xfrm>
          <a:prstGeom prst="rect">
            <a:avLst/>
          </a:prstGeom>
        </p:spPr>
      </p:pic>
      <p:pic>
        <p:nvPicPr>
          <p:cNvPr id="163" name="図 16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8177" y="5574145"/>
            <a:ext cx="304800" cy="133350"/>
          </a:xfrm>
          <a:prstGeom prst="rect">
            <a:avLst/>
          </a:prstGeom>
        </p:spPr>
      </p:pic>
      <p:pic>
        <p:nvPicPr>
          <p:cNvPr id="164" name="図 16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735" y="6046048"/>
            <a:ext cx="571500" cy="133350"/>
          </a:xfrm>
          <a:prstGeom prst="rect">
            <a:avLst/>
          </a:prstGeom>
        </p:spPr>
      </p:pic>
      <p:sp>
        <p:nvSpPr>
          <p:cNvPr id="2" name="object 3">
            <a:extLst>
              <a:ext uri="{FF2B5EF4-FFF2-40B4-BE49-F238E27FC236}">
                <a16:creationId xmlns:a16="http://schemas.microsoft.com/office/drawing/2014/main" id="{5E8AE165-063C-4D4D-1C73-FCD4B83DBC1D}"/>
              </a:ext>
            </a:extLst>
          </p:cNvPr>
          <p:cNvSpPr txBox="1"/>
          <p:nvPr/>
        </p:nvSpPr>
        <p:spPr>
          <a:xfrm>
            <a:off x="2222897" y="5565565"/>
            <a:ext cx="398781" cy="1384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1000" spc="55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rPr lang="en-US" altLang="ja-JP" sz="900" dirty="0"/>
              <a:t>48</a:t>
            </a:r>
            <a:r>
              <a:rPr sz="800" dirty="0"/>
              <a:t>cm</a:t>
            </a:r>
            <a:endParaRPr sz="900" dirty="0"/>
          </a:p>
        </p:txBody>
      </p:sp>
      <p:sp>
        <p:nvSpPr>
          <p:cNvPr id="3" name="object 3">
            <a:extLst>
              <a:ext uri="{FF2B5EF4-FFF2-40B4-BE49-F238E27FC236}">
                <a16:creationId xmlns:a16="http://schemas.microsoft.com/office/drawing/2014/main" id="{055CA74A-236B-078C-3A64-52FF288A6969}"/>
              </a:ext>
            </a:extLst>
          </p:cNvPr>
          <p:cNvSpPr txBox="1"/>
          <p:nvPr/>
        </p:nvSpPr>
        <p:spPr>
          <a:xfrm>
            <a:off x="1939268" y="5397410"/>
            <a:ext cx="398781" cy="1384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1000" spc="55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rPr lang="en-US" altLang="ja-JP" sz="900" dirty="0"/>
              <a:t>51.5</a:t>
            </a:r>
            <a:r>
              <a:rPr sz="900" dirty="0"/>
              <a:t>cm</a:t>
            </a:r>
          </a:p>
        </p:txBody>
      </p:sp>
      <p:sp>
        <p:nvSpPr>
          <p:cNvPr id="4" name="object 3">
            <a:extLst>
              <a:ext uri="{FF2B5EF4-FFF2-40B4-BE49-F238E27FC236}">
                <a16:creationId xmlns:a16="http://schemas.microsoft.com/office/drawing/2014/main" id="{7B0A9181-64EF-EA1F-6D76-D88A510684F7}"/>
              </a:ext>
            </a:extLst>
          </p:cNvPr>
          <p:cNvSpPr txBox="1"/>
          <p:nvPr/>
        </p:nvSpPr>
        <p:spPr>
          <a:xfrm>
            <a:off x="1305508" y="6188209"/>
            <a:ext cx="398781" cy="1384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1000" spc="55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rPr lang="en-US" altLang="ja-JP" sz="900" dirty="0"/>
              <a:t>210</a:t>
            </a:r>
            <a:r>
              <a:rPr sz="800" dirty="0"/>
              <a:t>cm</a:t>
            </a:r>
            <a:endParaRPr sz="900" dirty="0"/>
          </a:p>
        </p:txBody>
      </p:sp>
      <p:sp>
        <p:nvSpPr>
          <p:cNvPr id="17" name="object 3">
            <a:extLst>
              <a:ext uri="{FF2B5EF4-FFF2-40B4-BE49-F238E27FC236}">
                <a16:creationId xmlns:a16="http://schemas.microsoft.com/office/drawing/2014/main" id="{3F4EAD27-951C-279C-1684-6E96B1DB4790}"/>
              </a:ext>
            </a:extLst>
          </p:cNvPr>
          <p:cNvSpPr txBox="1"/>
          <p:nvPr/>
        </p:nvSpPr>
        <p:spPr>
          <a:xfrm>
            <a:off x="868209" y="6046048"/>
            <a:ext cx="398781" cy="1384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1000" spc="55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rPr lang="en-US" altLang="ja-JP" sz="900" dirty="0"/>
              <a:t>45</a:t>
            </a:r>
            <a:r>
              <a:rPr sz="800" dirty="0"/>
              <a:t>cm</a:t>
            </a:r>
            <a:endParaRPr sz="900" dirty="0"/>
          </a:p>
        </p:txBody>
      </p:sp>
      <p:pic>
        <p:nvPicPr>
          <p:cNvPr id="18" name="Picture 5" descr="C:\Users\junpei sano\Desktop\SBF見取り図自由配置用\SBF椅子.jpg">
            <a:extLst>
              <a:ext uri="{FF2B5EF4-FFF2-40B4-BE49-F238E27FC236}">
                <a16:creationId xmlns:a16="http://schemas.microsoft.com/office/drawing/2014/main" id="{74E1653D-1D72-66AA-E124-677C016A05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3494" y="3131276"/>
            <a:ext cx="152400" cy="180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5" descr="C:\Users\junpei sano\Desktop\SBF見取り図自由配置用\SBF椅子.jpg">
            <a:extLst>
              <a:ext uri="{FF2B5EF4-FFF2-40B4-BE49-F238E27FC236}">
                <a16:creationId xmlns:a16="http://schemas.microsoft.com/office/drawing/2014/main" id="{2A6A0FED-F83B-5459-7563-04577CDF56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5847" y="3691165"/>
            <a:ext cx="152400" cy="180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5" descr="C:\Users\junpei sano\Desktop\SBF見取り図自由配置用\SBF椅子.jpg">
            <a:extLst>
              <a:ext uri="{FF2B5EF4-FFF2-40B4-BE49-F238E27FC236}">
                <a16:creationId xmlns:a16="http://schemas.microsoft.com/office/drawing/2014/main" id="{4ADA7D75-14CD-A2E5-F368-34BA84D3A6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13" y="3691165"/>
            <a:ext cx="152400" cy="180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5" descr="C:\Users\junpei sano\Desktop\SBF見取り図自由配置用\SBF椅子.jpg">
            <a:extLst>
              <a:ext uri="{FF2B5EF4-FFF2-40B4-BE49-F238E27FC236}">
                <a16:creationId xmlns:a16="http://schemas.microsoft.com/office/drawing/2014/main" id="{EE00AC4D-B1E0-65DB-CB4E-4F4CE5B823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7979" y="3691165"/>
            <a:ext cx="152400" cy="180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5" descr="C:\Users\junpei sano\Desktop\SBF見取り図自由配置用\SBF椅子.jpg">
            <a:extLst>
              <a:ext uri="{FF2B5EF4-FFF2-40B4-BE49-F238E27FC236}">
                <a16:creationId xmlns:a16="http://schemas.microsoft.com/office/drawing/2014/main" id="{F14FA019-6EB2-897A-9849-824C4773D3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1025" y="3131276"/>
            <a:ext cx="152400" cy="180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8" name="Picture 5" descr="C:\Users\junpei sano\Desktop\SBF見取り図自由配置用\SBF椅子.jpg">
            <a:extLst>
              <a:ext uri="{FF2B5EF4-FFF2-40B4-BE49-F238E27FC236}">
                <a16:creationId xmlns:a16="http://schemas.microsoft.com/office/drawing/2014/main" id="{DD7C7D33-A7FE-D945-C9E6-8162EDDA4C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7399" y="3407850"/>
            <a:ext cx="152400" cy="180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0" name="Picture 5" descr="C:\Users\junpei sano\Desktop\SBF見取り図自由配置用\SBF椅子.jpg">
            <a:extLst>
              <a:ext uri="{FF2B5EF4-FFF2-40B4-BE49-F238E27FC236}">
                <a16:creationId xmlns:a16="http://schemas.microsoft.com/office/drawing/2014/main" id="{40077113-B7AE-E52B-02EB-62BD197F64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3465" y="3407850"/>
            <a:ext cx="152400" cy="180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9" name="Picture 5" descr="C:\Users\junpei sano\Desktop\SBF見取り図自由配置用\SBF椅子.jpg">
            <a:extLst>
              <a:ext uri="{FF2B5EF4-FFF2-40B4-BE49-F238E27FC236}">
                <a16:creationId xmlns:a16="http://schemas.microsoft.com/office/drawing/2014/main" id="{E2B77A20-B89C-4AB9-A9B9-A9B0220605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9531" y="3407850"/>
            <a:ext cx="152400" cy="180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0" name="Picture 5" descr="C:\Users\junpei sano\Desktop\SBF見取り図自由配置用\SBF椅子.jpg">
            <a:extLst>
              <a:ext uri="{FF2B5EF4-FFF2-40B4-BE49-F238E27FC236}">
                <a16:creationId xmlns:a16="http://schemas.microsoft.com/office/drawing/2014/main" id="{E3819C91-EC09-3617-CBEE-6AA5FF190B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4380" y="2282885"/>
            <a:ext cx="152400" cy="180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2" name="Picture 5" descr="C:\Users\junpei sano\Desktop\SBF見取り図自由配置用\SBF椅子.jpg">
            <a:extLst>
              <a:ext uri="{FF2B5EF4-FFF2-40B4-BE49-F238E27FC236}">
                <a16:creationId xmlns:a16="http://schemas.microsoft.com/office/drawing/2014/main" id="{0EB41610-7FB6-48FF-908D-5F88449ACD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5847" y="3125860"/>
            <a:ext cx="152400" cy="180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3" name="Picture 5" descr="C:\Users\junpei sano\Desktop\SBF見取り図自由配置用\SBF椅子.jpg">
            <a:extLst>
              <a:ext uri="{FF2B5EF4-FFF2-40B4-BE49-F238E27FC236}">
                <a16:creationId xmlns:a16="http://schemas.microsoft.com/office/drawing/2014/main" id="{47E877B4-762B-E566-8096-2D407CB516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13" y="3125860"/>
            <a:ext cx="152400" cy="180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4" name="Picture 5" descr="C:\Users\junpei sano\Desktop\SBF見取り図自由配置用\SBF椅子.jpg">
            <a:extLst>
              <a:ext uri="{FF2B5EF4-FFF2-40B4-BE49-F238E27FC236}">
                <a16:creationId xmlns:a16="http://schemas.microsoft.com/office/drawing/2014/main" id="{64269F0E-2568-C8DD-B888-AA7C956272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7979" y="3125860"/>
            <a:ext cx="152400" cy="180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5" name="Picture 5" descr="C:\Users\junpei sano\Desktop\SBF見取り図自由配置用\SBF椅子.jpg">
            <a:extLst>
              <a:ext uri="{FF2B5EF4-FFF2-40B4-BE49-F238E27FC236}">
                <a16:creationId xmlns:a16="http://schemas.microsoft.com/office/drawing/2014/main" id="{27EDFECE-D349-6C82-00A9-AC006E92BB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4426" y="2282315"/>
            <a:ext cx="152400" cy="180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8" name="Picture 5" descr="C:\Users\junpei sano\Desktop\SBF見取り図自由配置用\SBF椅子.jpg">
            <a:extLst>
              <a:ext uri="{FF2B5EF4-FFF2-40B4-BE49-F238E27FC236}">
                <a16:creationId xmlns:a16="http://schemas.microsoft.com/office/drawing/2014/main" id="{1E92668D-94A5-CB3B-DA85-BAF58D75A9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5847" y="2851049"/>
            <a:ext cx="152400" cy="180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Picture 5" descr="C:\Users\junpei sano\Desktop\SBF見取り図自由配置用\SBF椅子.jpg">
            <a:extLst>
              <a:ext uri="{FF2B5EF4-FFF2-40B4-BE49-F238E27FC236}">
                <a16:creationId xmlns:a16="http://schemas.microsoft.com/office/drawing/2014/main" id="{304C31E9-D39D-7B44-1BEA-F619C758E1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1913" y="2851049"/>
            <a:ext cx="152400" cy="180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5" descr="C:\Users\junpei sano\Desktop\SBF見取り図自由配置用\SBF椅子.jpg">
            <a:extLst>
              <a:ext uri="{FF2B5EF4-FFF2-40B4-BE49-F238E27FC236}">
                <a16:creationId xmlns:a16="http://schemas.microsoft.com/office/drawing/2014/main" id="{244D1BDA-DBA6-9C85-C451-9C49725136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7979" y="2851049"/>
            <a:ext cx="152400" cy="180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2" name="テキスト ボックス 2051">
            <a:extLst>
              <a:ext uri="{FF2B5EF4-FFF2-40B4-BE49-F238E27FC236}">
                <a16:creationId xmlns:a16="http://schemas.microsoft.com/office/drawing/2014/main" id="{34605CD1-32EC-6D04-05D6-FF5441B5FA27}"/>
              </a:ext>
            </a:extLst>
          </p:cNvPr>
          <p:cNvSpPr txBox="1"/>
          <p:nvPr/>
        </p:nvSpPr>
        <p:spPr>
          <a:xfrm>
            <a:off x="97127" y="6550734"/>
            <a:ext cx="63401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>
                <a:latin typeface="ヒラギノ角ゴ Pro W6" pitchFamily="34" charset="-128"/>
                <a:ea typeface="ヒラギノ角ゴ Pro W6" pitchFamily="34" charset="-128"/>
              </a:rPr>
              <a:t>※</a:t>
            </a:r>
            <a:r>
              <a:rPr kumimoji="1" lang="ja-JP" altLang="en-US" sz="1200" dirty="0">
                <a:latin typeface="ヒラギノ角ゴ Pro W6" pitchFamily="34" charset="-128"/>
                <a:ea typeface="ヒラギノ角ゴ Pro W6" pitchFamily="34" charset="-128"/>
              </a:rPr>
              <a:t>注意</a:t>
            </a:r>
            <a:r>
              <a:rPr kumimoji="1" lang="en-US" altLang="ja-JP" sz="1200" dirty="0">
                <a:latin typeface="ヒラギノ角ゴ Pro W6" pitchFamily="34" charset="-128"/>
                <a:ea typeface="ヒラギノ角ゴ Pro W6" pitchFamily="34" charset="-128"/>
              </a:rPr>
              <a:t>※</a:t>
            </a:r>
            <a:r>
              <a:rPr kumimoji="1" lang="ja-JP" altLang="en-US" sz="1200" dirty="0">
                <a:latin typeface="ヒラギノ角ゴ Pro W6" pitchFamily="34" charset="-128"/>
                <a:ea typeface="ヒラギノ角ゴ Pro W6" pitchFamily="34" charset="-128"/>
              </a:rPr>
              <a:t>　使用しない机は会場内に置いてありますので、いつでもご利用いただけます。</a:t>
            </a:r>
          </a:p>
        </p:txBody>
      </p:sp>
    </p:spTree>
    <p:extLst>
      <p:ext uri="{BB962C8B-B14F-4D97-AF65-F5344CB8AC3E}">
        <p14:creationId xmlns:p14="http://schemas.microsoft.com/office/powerpoint/2010/main" val="37845798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36</Words>
  <Application>Microsoft Office PowerPoint</Application>
  <PresentationFormat>画面に合わせる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ヒラギノ角ゴ Pro W6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fukuda</dc:creator>
  <cp:lastModifiedBy>福田啓</cp:lastModifiedBy>
  <cp:revision>10</cp:revision>
  <dcterms:created xsi:type="dcterms:W3CDTF">2018-07-23T07:06:31Z</dcterms:created>
  <dcterms:modified xsi:type="dcterms:W3CDTF">2024-01-23T06:31:35Z</dcterms:modified>
</cp:coreProperties>
</file>