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123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3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77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50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866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93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2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319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05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183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931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16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8588E-98B8-4B46-8623-A2E9FD87A55A}" type="datetimeFigureOut">
              <a:rPr kumimoji="1" lang="ja-JP" altLang="en-US" smtClean="0"/>
              <a:t>2023/4/3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65D80-DD43-4BE7-822D-98DD43EBA8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8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unpei sano\Desktop\SBF見取り図自由配置用\SBF白抜き画像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71549"/>
            <a:ext cx="6667501" cy="588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図 156" descr="SBF演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4077072"/>
            <a:ext cx="329179" cy="144016"/>
          </a:xfrm>
          <a:prstGeom prst="rect">
            <a:avLst/>
          </a:prstGeom>
        </p:spPr>
      </p:pic>
      <p:pic>
        <p:nvPicPr>
          <p:cNvPr id="158" name="図 157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03833" y="3645024"/>
            <a:ext cx="581025" cy="295275"/>
          </a:xfrm>
          <a:prstGeom prst="rect">
            <a:avLst/>
          </a:prstGeom>
        </p:spPr>
      </p:pic>
      <p:pic>
        <p:nvPicPr>
          <p:cNvPr id="159" name="図 15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3645024"/>
            <a:ext cx="581025" cy="295275"/>
          </a:xfrm>
          <a:prstGeom prst="rect">
            <a:avLst/>
          </a:prstGeom>
        </p:spPr>
      </p:pic>
      <p:pic>
        <p:nvPicPr>
          <p:cNvPr id="160" name="図 159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3645024"/>
            <a:ext cx="581025" cy="295275"/>
          </a:xfrm>
          <a:prstGeom prst="rect">
            <a:avLst/>
          </a:prstGeom>
        </p:spPr>
      </p:pic>
      <p:pic>
        <p:nvPicPr>
          <p:cNvPr id="161" name="図 16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3645024"/>
            <a:ext cx="581025" cy="295275"/>
          </a:xfrm>
          <a:prstGeom prst="rect">
            <a:avLst/>
          </a:prstGeom>
        </p:spPr>
      </p:pic>
      <p:pic>
        <p:nvPicPr>
          <p:cNvPr id="162" name="図 16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3645024"/>
            <a:ext cx="581025" cy="295275"/>
          </a:xfrm>
          <a:prstGeom prst="rect">
            <a:avLst/>
          </a:prstGeom>
        </p:spPr>
      </p:pic>
      <p:pic>
        <p:nvPicPr>
          <p:cNvPr id="163" name="図 162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03834" y="3364353"/>
            <a:ext cx="581025" cy="295275"/>
          </a:xfrm>
          <a:prstGeom prst="rect">
            <a:avLst/>
          </a:prstGeom>
        </p:spPr>
      </p:pic>
      <p:pic>
        <p:nvPicPr>
          <p:cNvPr id="164" name="図 163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706315" y="3068960"/>
            <a:ext cx="581025" cy="295275"/>
          </a:xfrm>
          <a:prstGeom prst="rect">
            <a:avLst/>
          </a:prstGeom>
        </p:spPr>
      </p:pic>
      <p:pic>
        <p:nvPicPr>
          <p:cNvPr id="165" name="図 164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3356992"/>
            <a:ext cx="581025" cy="295275"/>
          </a:xfrm>
          <a:prstGeom prst="rect">
            <a:avLst/>
          </a:prstGeom>
        </p:spPr>
      </p:pic>
      <p:pic>
        <p:nvPicPr>
          <p:cNvPr id="166" name="図 165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3068960"/>
            <a:ext cx="581025" cy="295275"/>
          </a:xfrm>
          <a:prstGeom prst="rect">
            <a:avLst/>
          </a:prstGeom>
        </p:spPr>
      </p:pic>
      <p:pic>
        <p:nvPicPr>
          <p:cNvPr id="172" name="図 17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3356992"/>
            <a:ext cx="581025" cy="295275"/>
          </a:xfrm>
          <a:prstGeom prst="rect">
            <a:avLst/>
          </a:prstGeom>
        </p:spPr>
      </p:pic>
      <p:pic>
        <p:nvPicPr>
          <p:cNvPr id="173" name="図 172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3356992"/>
            <a:ext cx="581025" cy="295275"/>
          </a:xfrm>
          <a:prstGeom prst="rect">
            <a:avLst/>
          </a:prstGeom>
        </p:spPr>
      </p:pic>
      <p:pic>
        <p:nvPicPr>
          <p:cNvPr id="179" name="図 17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3356992"/>
            <a:ext cx="581025" cy="295275"/>
          </a:xfrm>
          <a:prstGeom prst="rect">
            <a:avLst/>
          </a:prstGeom>
        </p:spPr>
      </p:pic>
      <p:pic>
        <p:nvPicPr>
          <p:cNvPr id="185" name="図 184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3068960"/>
            <a:ext cx="581025" cy="295275"/>
          </a:xfrm>
          <a:prstGeom prst="rect">
            <a:avLst/>
          </a:prstGeom>
        </p:spPr>
      </p:pic>
      <p:pic>
        <p:nvPicPr>
          <p:cNvPr id="191" name="図 19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3068960"/>
            <a:ext cx="581025" cy="295275"/>
          </a:xfrm>
          <a:prstGeom prst="rect">
            <a:avLst/>
          </a:prstGeom>
        </p:spPr>
      </p:pic>
      <p:pic>
        <p:nvPicPr>
          <p:cNvPr id="196" name="図 195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3068960"/>
            <a:ext cx="581025" cy="295275"/>
          </a:xfrm>
          <a:prstGeom prst="rect">
            <a:avLst/>
          </a:prstGeom>
        </p:spPr>
      </p:pic>
      <p:pic>
        <p:nvPicPr>
          <p:cNvPr id="197" name="図 196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2780928"/>
            <a:ext cx="581025" cy="295275"/>
          </a:xfrm>
          <a:prstGeom prst="rect">
            <a:avLst/>
          </a:prstGeom>
        </p:spPr>
      </p:pic>
      <p:pic>
        <p:nvPicPr>
          <p:cNvPr id="202" name="図 201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2492896"/>
            <a:ext cx="581025" cy="295275"/>
          </a:xfrm>
          <a:prstGeom prst="rect">
            <a:avLst/>
          </a:prstGeom>
        </p:spPr>
      </p:pic>
      <p:pic>
        <p:nvPicPr>
          <p:cNvPr id="203" name="図 202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2780928"/>
            <a:ext cx="581025" cy="295275"/>
          </a:xfrm>
          <a:prstGeom prst="rect">
            <a:avLst/>
          </a:prstGeom>
        </p:spPr>
      </p:pic>
      <p:pic>
        <p:nvPicPr>
          <p:cNvPr id="208" name="図 207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2492896"/>
            <a:ext cx="581025" cy="295275"/>
          </a:xfrm>
          <a:prstGeom prst="rect">
            <a:avLst/>
          </a:prstGeom>
        </p:spPr>
      </p:pic>
      <p:pic>
        <p:nvPicPr>
          <p:cNvPr id="209" name="図 20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2780928"/>
            <a:ext cx="581025" cy="295275"/>
          </a:xfrm>
          <a:prstGeom prst="rect">
            <a:avLst/>
          </a:prstGeom>
        </p:spPr>
      </p:pic>
      <p:pic>
        <p:nvPicPr>
          <p:cNvPr id="214" name="図 213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2780928"/>
            <a:ext cx="581025" cy="295275"/>
          </a:xfrm>
          <a:prstGeom prst="rect">
            <a:avLst/>
          </a:prstGeom>
        </p:spPr>
      </p:pic>
      <p:pic>
        <p:nvPicPr>
          <p:cNvPr id="215" name="図 214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2492896"/>
            <a:ext cx="581025" cy="295275"/>
          </a:xfrm>
          <a:prstGeom prst="rect">
            <a:avLst/>
          </a:prstGeom>
        </p:spPr>
      </p:pic>
      <p:pic>
        <p:nvPicPr>
          <p:cNvPr id="219" name="図 21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2492896"/>
            <a:ext cx="581025" cy="295275"/>
          </a:xfrm>
          <a:prstGeom prst="rect">
            <a:avLst/>
          </a:prstGeom>
        </p:spPr>
      </p:pic>
      <p:pic>
        <p:nvPicPr>
          <p:cNvPr id="220" name="図 219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2204864"/>
            <a:ext cx="581025" cy="295275"/>
          </a:xfrm>
          <a:prstGeom prst="rect">
            <a:avLst/>
          </a:prstGeom>
        </p:spPr>
      </p:pic>
      <p:pic>
        <p:nvPicPr>
          <p:cNvPr id="221" name="図 22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2204864"/>
            <a:ext cx="581025" cy="295275"/>
          </a:xfrm>
          <a:prstGeom prst="rect">
            <a:avLst/>
          </a:prstGeom>
        </p:spPr>
      </p:pic>
      <p:pic>
        <p:nvPicPr>
          <p:cNvPr id="227" name="図 226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2204864"/>
            <a:ext cx="581025" cy="295275"/>
          </a:xfrm>
          <a:prstGeom prst="rect">
            <a:avLst/>
          </a:prstGeom>
        </p:spPr>
      </p:pic>
      <p:pic>
        <p:nvPicPr>
          <p:cNvPr id="228" name="図 227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31840" y="1916832"/>
            <a:ext cx="581025" cy="295275"/>
          </a:xfrm>
          <a:prstGeom prst="rect">
            <a:avLst/>
          </a:prstGeom>
        </p:spPr>
      </p:pic>
      <p:pic>
        <p:nvPicPr>
          <p:cNvPr id="229" name="図 228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2204864"/>
            <a:ext cx="581025" cy="295275"/>
          </a:xfrm>
          <a:prstGeom prst="rect">
            <a:avLst/>
          </a:prstGeom>
        </p:spPr>
      </p:pic>
      <p:pic>
        <p:nvPicPr>
          <p:cNvPr id="230" name="図 229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46959" y="1916832"/>
            <a:ext cx="581025" cy="295275"/>
          </a:xfrm>
          <a:prstGeom prst="rect">
            <a:avLst/>
          </a:prstGeom>
        </p:spPr>
      </p:pic>
      <p:pic>
        <p:nvPicPr>
          <p:cNvPr id="231" name="図 230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62078" y="1916832"/>
            <a:ext cx="581025" cy="295275"/>
          </a:xfrm>
          <a:prstGeom prst="rect">
            <a:avLst/>
          </a:prstGeom>
        </p:spPr>
      </p:pic>
      <p:sp>
        <p:nvSpPr>
          <p:cNvPr id="232" name="テキスト ボックス 231"/>
          <p:cNvSpPr txBox="1"/>
          <p:nvPr/>
        </p:nvSpPr>
        <p:spPr>
          <a:xfrm>
            <a:off x="2740669" y="4797152"/>
            <a:ext cx="204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スクール形式　</a:t>
            </a:r>
            <a:endParaRPr kumimoji="1" lang="en-US" altLang="ja-JP" sz="1200" dirty="0">
              <a:latin typeface="ヒラギノ角ゴ Pro W6" pitchFamily="34" charset="-128"/>
              <a:ea typeface="ヒラギノ角ゴ Pro W6" pitchFamily="34" charset="-128"/>
            </a:endParaRPr>
          </a:p>
          <a:p>
            <a:pPr algn="ctr"/>
            <a:r>
              <a:rPr kumimoji="1"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最大</a:t>
            </a:r>
            <a:r>
              <a:rPr kumimoji="1" lang="en-US" altLang="ja-JP" sz="1200" dirty="0">
                <a:latin typeface="ヒラギノ角ゴ Pro W6" pitchFamily="34" charset="-128"/>
                <a:ea typeface="ヒラギノ角ゴ Pro W6" pitchFamily="34" charset="-128"/>
              </a:rPr>
              <a:t>90</a:t>
            </a:r>
            <a:r>
              <a:rPr kumimoji="1"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名収容</a:t>
            </a:r>
            <a:r>
              <a:rPr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（</a:t>
            </a:r>
            <a:r>
              <a:rPr lang="en-US" altLang="ja-JP" sz="1200" dirty="0">
                <a:latin typeface="ヒラギノ角ゴ Pro W6" pitchFamily="34" charset="-128"/>
                <a:ea typeface="ヒラギノ角ゴ Pro W6" pitchFamily="34" charset="-128"/>
              </a:rPr>
              <a:t>140.4</a:t>
            </a:r>
            <a:r>
              <a:rPr lang="ja-JP" altLang="en-US" sz="1200" dirty="0">
                <a:latin typeface="ヒラギノ角ゴ Pro W6" pitchFamily="34" charset="-128"/>
                <a:ea typeface="ヒラギノ角ゴ Pro W6" pitchFamily="34" charset="-128"/>
              </a:rPr>
              <a:t>㎡）</a:t>
            </a:r>
            <a:endParaRPr kumimoji="1" lang="ja-JP" altLang="en-US" sz="1200" dirty="0">
              <a:latin typeface="ヒラギノ角ゴ Pro W6" pitchFamily="34" charset="-128"/>
              <a:ea typeface="ヒラギノ角ゴ Pro W6" pitchFamily="34" charset="-128"/>
            </a:endParaRPr>
          </a:p>
        </p:txBody>
      </p:sp>
      <p:sp>
        <p:nvSpPr>
          <p:cNvPr id="35" name="角丸四角形 34"/>
          <p:cNvSpPr/>
          <p:nvPr/>
        </p:nvSpPr>
        <p:spPr>
          <a:xfrm>
            <a:off x="722761" y="5347843"/>
            <a:ext cx="2841128" cy="110549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36" name="Picture 5" descr="C:\Users\junpei sano\Desktop\SBF見取り図自由配置用\SBF椅子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336" y="5550332"/>
            <a:ext cx="152400" cy="18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図 36" descr="SBF3人掛け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67889" y="5900821"/>
            <a:ext cx="581025" cy="295275"/>
          </a:xfrm>
          <a:prstGeom prst="rect">
            <a:avLst/>
          </a:prstGeom>
        </p:spPr>
      </p:pic>
      <p:pic>
        <p:nvPicPr>
          <p:cNvPr id="38" name="図 37" descr="SBF2人掛け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742526" y="5884123"/>
            <a:ext cx="571500" cy="295275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77" y="5574145"/>
            <a:ext cx="304800" cy="13335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735" y="6046048"/>
            <a:ext cx="571500" cy="133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663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ヒラギノ角ゴ Pro W6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fukuda</dc:creator>
  <cp:lastModifiedBy>福田啓</cp:lastModifiedBy>
  <cp:revision>3</cp:revision>
  <dcterms:created xsi:type="dcterms:W3CDTF">2018-07-23T06:28:11Z</dcterms:created>
  <dcterms:modified xsi:type="dcterms:W3CDTF">2023-04-03T02:26:56Z</dcterms:modified>
</cp:coreProperties>
</file>