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8" autoAdjust="0"/>
    <p:restoredTop sz="94660"/>
  </p:normalViewPr>
  <p:slideViewPr>
    <p:cSldViewPr>
      <p:cViewPr>
        <p:scale>
          <a:sx n="90" d="100"/>
          <a:sy n="90" d="100"/>
        </p:scale>
        <p:origin x="-72" y="14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0F92-B9CE-4093-A9F7-5D7252751414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BC912-58EF-4668-9312-3F335CB0B1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146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0F92-B9CE-4093-A9F7-5D7252751414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BC912-58EF-4668-9312-3F335CB0B1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76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0F92-B9CE-4093-A9F7-5D7252751414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BC912-58EF-4668-9312-3F335CB0B1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395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0F92-B9CE-4093-A9F7-5D7252751414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BC912-58EF-4668-9312-3F335CB0B1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656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0F92-B9CE-4093-A9F7-5D7252751414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BC912-58EF-4668-9312-3F335CB0B1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4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0F92-B9CE-4093-A9F7-5D7252751414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BC912-58EF-4668-9312-3F335CB0B1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311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0F92-B9CE-4093-A9F7-5D7252751414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BC912-58EF-4668-9312-3F335CB0B1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2106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0F92-B9CE-4093-A9F7-5D7252751414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BC912-58EF-4668-9312-3F335CB0B1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0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0F92-B9CE-4093-A9F7-5D7252751414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BC912-58EF-4668-9312-3F335CB0B1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2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0F92-B9CE-4093-A9F7-5D7252751414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BC912-58EF-4668-9312-3F335CB0B1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660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0F92-B9CE-4093-A9F7-5D7252751414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BC912-58EF-4668-9312-3F335CB0B1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05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30F92-B9CE-4093-A9F7-5D7252751414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BC912-58EF-4668-9312-3F335CB0B1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04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unpei sano\Desktop\SBF見取り図自由配置用\SBF白抜き画像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06828"/>
            <a:ext cx="6667501" cy="5886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2" name="図 161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4679546" y="3499434"/>
            <a:ext cx="581025" cy="295275"/>
          </a:xfrm>
          <a:prstGeom prst="rect">
            <a:avLst/>
          </a:prstGeom>
        </p:spPr>
      </p:pic>
      <p:pic>
        <p:nvPicPr>
          <p:cNvPr id="164" name="図 163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45154" y="1931114"/>
            <a:ext cx="581025" cy="295275"/>
          </a:xfrm>
          <a:prstGeom prst="rect">
            <a:avLst/>
          </a:prstGeom>
        </p:spPr>
      </p:pic>
      <p:pic>
        <p:nvPicPr>
          <p:cNvPr id="209" name="図 208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4679546" y="2920698"/>
            <a:ext cx="581025" cy="295275"/>
          </a:xfrm>
          <a:prstGeom prst="rect">
            <a:avLst/>
          </a:prstGeom>
        </p:spPr>
      </p:pic>
      <p:pic>
        <p:nvPicPr>
          <p:cNvPr id="219" name="図 218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4679546" y="2354207"/>
            <a:ext cx="581025" cy="295275"/>
          </a:xfrm>
          <a:prstGeom prst="rect">
            <a:avLst/>
          </a:prstGeom>
        </p:spPr>
      </p:pic>
      <p:pic>
        <p:nvPicPr>
          <p:cNvPr id="35" name="図 34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2340893" y="2923803"/>
            <a:ext cx="581025" cy="295275"/>
          </a:xfrm>
          <a:prstGeom prst="rect">
            <a:avLst/>
          </a:prstGeom>
        </p:spPr>
      </p:pic>
      <p:pic>
        <p:nvPicPr>
          <p:cNvPr id="37" name="図 36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2340893" y="2347739"/>
            <a:ext cx="581025" cy="295275"/>
          </a:xfrm>
          <a:prstGeom prst="rect">
            <a:avLst/>
          </a:prstGeom>
        </p:spPr>
      </p:pic>
      <p:pic>
        <p:nvPicPr>
          <p:cNvPr id="38" name="図 37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4383" y="1931114"/>
            <a:ext cx="581025" cy="295275"/>
          </a:xfrm>
          <a:prstGeom prst="rect">
            <a:avLst/>
          </a:prstGeom>
        </p:spPr>
      </p:pic>
      <p:pic>
        <p:nvPicPr>
          <p:cNvPr id="19" name="図 18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9318" y="1931114"/>
            <a:ext cx="581025" cy="295275"/>
          </a:xfrm>
          <a:prstGeom prst="rect">
            <a:avLst/>
          </a:prstGeom>
        </p:spPr>
      </p:pic>
      <p:pic>
        <p:nvPicPr>
          <p:cNvPr id="20" name="図 19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89033" y="1935353"/>
            <a:ext cx="581025" cy="295275"/>
          </a:xfrm>
          <a:prstGeom prst="rect">
            <a:avLst/>
          </a:prstGeom>
        </p:spPr>
      </p:pic>
      <p:pic>
        <p:nvPicPr>
          <p:cNvPr id="24" name="図 23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2340893" y="3499867"/>
            <a:ext cx="581025" cy="295275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0D7ECD6E-A6DB-496E-92DE-1AA653671F2F}"/>
              </a:ext>
            </a:extLst>
          </p:cNvPr>
          <p:cNvSpPr txBox="1"/>
          <p:nvPr/>
        </p:nvSpPr>
        <p:spPr>
          <a:xfrm>
            <a:off x="2456148" y="606526"/>
            <a:ext cx="3233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ヒラギノ角ゴ Pro W6" pitchFamily="34" charset="-128"/>
                <a:ea typeface="ヒラギノ角ゴ Pro W6" pitchFamily="34" charset="-128"/>
              </a:rPr>
              <a:t>　</a:t>
            </a:r>
            <a:r>
              <a:rPr lang="ja-JP" altLang="en-US" sz="1400" dirty="0">
                <a:latin typeface="ヒラギノ角ゴ Pro W6" pitchFamily="34" charset="-128"/>
                <a:ea typeface="ヒラギノ角ゴ Pro W6" pitchFamily="34" charset="-128"/>
              </a:rPr>
              <a:t>コの字</a:t>
            </a:r>
            <a:r>
              <a:rPr kumimoji="1" lang="ja-JP" altLang="en-US" sz="1400" dirty="0">
                <a:latin typeface="ヒラギノ角ゴ Pro W6" pitchFamily="34" charset="-128"/>
                <a:ea typeface="ヒラギノ角ゴ Pro W6" pitchFamily="34" charset="-128"/>
              </a:rPr>
              <a:t>形式　</a:t>
            </a:r>
            <a:r>
              <a:rPr kumimoji="1" lang="en-US" altLang="ja-JP" sz="1400" dirty="0">
                <a:latin typeface="ヒラギノ角ゴ Pro W6" pitchFamily="34" charset="-128"/>
                <a:ea typeface="ヒラギノ角ゴ Pro W6" pitchFamily="34" charset="-128"/>
              </a:rPr>
              <a:t>48</a:t>
            </a:r>
            <a:r>
              <a:rPr kumimoji="1" lang="ja-JP" altLang="en-US" sz="1400" dirty="0">
                <a:latin typeface="ヒラギノ角ゴ Pro W6" pitchFamily="34" charset="-128"/>
                <a:ea typeface="ヒラギノ角ゴ Pro W6" pitchFamily="34" charset="-128"/>
              </a:rPr>
              <a:t>名収容</a:t>
            </a:r>
            <a:r>
              <a:rPr lang="ja-JP" altLang="en-US" sz="1400" dirty="0">
                <a:latin typeface="ヒラギノ角ゴ Pro W6" pitchFamily="34" charset="-128"/>
                <a:ea typeface="ヒラギノ角ゴ Pro W6" pitchFamily="34" charset="-128"/>
              </a:rPr>
              <a:t>（</a:t>
            </a:r>
            <a:r>
              <a:rPr lang="en-US" altLang="ja-JP" sz="1400" dirty="0">
                <a:latin typeface="ヒラギノ角ゴ Pro W6" pitchFamily="34" charset="-128"/>
                <a:ea typeface="ヒラギノ角ゴ Pro W6" pitchFamily="34" charset="-128"/>
              </a:rPr>
              <a:t>140.4</a:t>
            </a:r>
            <a:r>
              <a:rPr lang="ja-JP" altLang="en-US" sz="1400" dirty="0">
                <a:latin typeface="ヒラギノ角ゴ Pro W6" pitchFamily="34" charset="-128"/>
                <a:ea typeface="ヒラギノ角ゴ Pro W6" pitchFamily="34" charset="-128"/>
              </a:rPr>
              <a:t>㎡）</a:t>
            </a:r>
            <a:endParaRPr kumimoji="1" lang="ja-JP" altLang="en-US" sz="1200" dirty="0">
              <a:latin typeface="ヒラギノ角ゴ Pro W6" pitchFamily="34" charset="-128"/>
              <a:ea typeface="ヒラギノ角ゴ Pro W6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="" xmlns:a16="http://schemas.microsoft.com/office/drawing/2014/main" id="{887596CB-34A1-4133-853E-37B9BC0262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2886" y="2377326"/>
            <a:ext cx="1146147" cy="29873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="" xmlns:a16="http://schemas.microsoft.com/office/drawing/2014/main" id="{8553919C-9D4B-48F8-A19D-652AB30B11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5018" y="2664030"/>
            <a:ext cx="298730" cy="115834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="" xmlns:a16="http://schemas.microsoft.com/office/drawing/2014/main" id="{936EBB52-1426-4893-8AE9-490CBCE3C0E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39668" y="2664030"/>
            <a:ext cx="298730" cy="1158340"/>
          </a:xfrm>
          <a:prstGeom prst="rect">
            <a:avLst/>
          </a:prstGeom>
        </p:spPr>
      </p:pic>
      <p:sp>
        <p:nvSpPr>
          <p:cNvPr id="17" name="角丸四角形 16"/>
          <p:cNvSpPr/>
          <p:nvPr/>
        </p:nvSpPr>
        <p:spPr>
          <a:xfrm>
            <a:off x="722761" y="5347843"/>
            <a:ext cx="2841128" cy="110549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8" name="Picture 5" descr="C:\Users\junpei sano\Desktop\SBF見取り図自由配置用\SBF椅子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336" y="5550332"/>
            <a:ext cx="15240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図 20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67889" y="5900821"/>
            <a:ext cx="581025" cy="295275"/>
          </a:xfrm>
          <a:prstGeom prst="rect">
            <a:avLst/>
          </a:prstGeom>
        </p:spPr>
      </p:pic>
      <p:pic>
        <p:nvPicPr>
          <p:cNvPr id="22" name="図 21" descr="SBF2人掛け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742526" y="5884123"/>
            <a:ext cx="571500" cy="295275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177" y="5574145"/>
            <a:ext cx="304800" cy="133350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735" y="6046048"/>
            <a:ext cx="571500" cy="13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964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0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junpei sano</dc:creator>
  <cp:lastModifiedBy>fukuda</cp:lastModifiedBy>
  <cp:revision>37</cp:revision>
  <dcterms:created xsi:type="dcterms:W3CDTF">2013-06-07T08:30:18Z</dcterms:created>
  <dcterms:modified xsi:type="dcterms:W3CDTF">2020-08-27T08:11:41Z</dcterms:modified>
</cp:coreProperties>
</file>