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2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50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5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16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47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97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24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29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52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37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05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B1706-7D74-420F-AE33-BD09EFB2303D}" type="datetimeFigureOut">
              <a:rPr kumimoji="1" lang="ja-JP" altLang="en-US" smtClean="0"/>
              <a:t>2018/9/3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AD9E4-0C54-4150-9587-BA14F4472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92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unpei sano\Desktop\SBF見取り図自由配置用\SBF白抜き画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50" y="994792"/>
            <a:ext cx="6667501" cy="5886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図 156" descr="SBF演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4077072"/>
            <a:ext cx="329179" cy="144016"/>
          </a:xfrm>
          <a:prstGeom prst="rect">
            <a:avLst/>
          </a:prstGeom>
        </p:spPr>
      </p:pic>
      <p:pic>
        <p:nvPicPr>
          <p:cNvPr id="158" name="図 157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764829" y="3499867"/>
            <a:ext cx="581025" cy="295275"/>
          </a:xfrm>
          <a:prstGeom prst="rect">
            <a:avLst/>
          </a:prstGeom>
        </p:spPr>
      </p:pic>
      <p:pic>
        <p:nvPicPr>
          <p:cNvPr id="159" name="図 158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2700933" y="3499867"/>
            <a:ext cx="581025" cy="295275"/>
          </a:xfrm>
          <a:prstGeom prst="rect">
            <a:avLst/>
          </a:prstGeom>
        </p:spPr>
      </p:pic>
      <p:pic>
        <p:nvPicPr>
          <p:cNvPr id="160" name="図 159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060973" y="3499867"/>
            <a:ext cx="581025" cy="295275"/>
          </a:xfrm>
          <a:prstGeom prst="rect">
            <a:avLst/>
          </a:prstGeom>
        </p:spPr>
      </p:pic>
      <p:pic>
        <p:nvPicPr>
          <p:cNvPr id="161" name="図 160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349005" y="3499867"/>
            <a:ext cx="581025" cy="295275"/>
          </a:xfrm>
          <a:prstGeom prst="rect">
            <a:avLst/>
          </a:prstGeom>
        </p:spPr>
      </p:pic>
      <p:pic>
        <p:nvPicPr>
          <p:cNvPr id="162" name="図 161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997077" y="3499867"/>
            <a:ext cx="581025" cy="295275"/>
          </a:xfrm>
          <a:prstGeom prst="rect">
            <a:avLst/>
          </a:prstGeom>
        </p:spPr>
      </p:pic>
      <p:pic>
        <p:nvPicPr>
          <p:cNvPr id="163" name="図 162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2052861" y="3499867"/>
            <a:ext cx="581025" cy="295275"/>
          </a:xfrm>
          <a:prstGeom prst="rect">
            <a:avLst/>
          </a:prstGeom>
        </p:spPr>
      </p:pic>
      <p:pic>
        <p:nvPicPr>
          <p:cNvPr id="164" name="図 163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341762" y="2054746"/>
            <a:ext cx="581025" cy="295275"/>
          </a:xfrm>
          <a:prstGeom prst="rect">
            <a:avLst/>
          </a:prstGeom>
        </p:spPr>
      </p:pic>
      <p:pic>
        <p:nvPicPr>
          <p:cNvPr id="165" name="図 164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412901" y="3499867"/>
            <a:ext cx="581025" cy="295275"/>
          </a:xfrm>
          <a:prstGeom prst="rect">
            <a:avLst/>
          </a:prstGeom>
        </p:spPr>
      </p:pic>
      <p:pic>
        <p:nvPicPr>
          <p:cNvPr id="166" name="図 165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412901" y="2779788"/>
            <a:ext cx="581025" cy="295275"/>
          </a:xfrm>
          <a:prstGeom prst="rect">
            <a:avLst/>
          </a:prstGeom>
        </p:spPr>
      </p:pic>
      <p:pic>
        <p:nvPicPr>
          <p:cNvPr id="172" name="図 171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060973" y="2779788"/>
            <a:ext cx="581025" cy="295275"/>
          </a:xfrm>
          <a:prstGeom prst="rect">
            <a:avLst/>
          </a:prstGeom>
        </p:spPr>
      </p:pic>
      <p:pic>
        <p:nvPicPr>
          <p:cNvPr id="173" name="図 172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349005" y="2779788"/>
            <a:ext cx="581025" cy="295275"/>
          </a:xfrm>
          <a:prstGeom prst="rect">
            <a:avLst/>
          </a:prstGeom>
        </p:spPr>
      </p:pic>
      <p:pic>
        <p:nvPicPr>
          <p:cNvPr id="179" name="図 178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709045" y="3499867"/>
            <a:ext cx="581025" cy="295275"/>
          </a:xfrm>
          <a:prstGeom prst="rect">
            <a:avLst/>
          </a:prstGeom>
        </p:spPr>
      </p:pic>
      <p:pic>
        <p:nvPicPr>
          <p:cNvPr id="185" name="図 184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2700933" y="2779788"/>
            <a:ext cx="581025" cy="295275"/>
          </a:xfrm>
          <a:prstGeom prst="rect">
            <a:avLst/>
          </a:prstGeom>
        </p:spPr>
      </p:pic>
      <p:pic>
        <p:nvPicPr>
          <p:cNvPr id="191" name="図 190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709045" y="2779788"/>
            <a:ext cx="581025" cy="295275"/>
          </a:xfrm>
          <a:prstGeom prst="rect">
            <a:avLst/>
          </a:prstGeom>
        </p:spPr>
      </p:pic>
      <p:pic>
        <p:nvPicPr>
          <p:cNvPr id="196" name="図 195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4641527" y="3503489"/>
            <a:ext cx="581025" cy="288032"/>
          </a:xfrm>
          <a:prstGeom prst="rect">
            <a:avLst/>
          </a:prstGeom>
        </p:spPr>
      </p:pic>
      <p:pic>
        <p:nvPicPr>
          <p:cNvPr id="197" name="図 196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773810" y="2054746"/>
            <a:ext cx="581025" cy="295275"/>
          </a:xfrm>
          <a:prstGeom prst="rect">
            <a:avLst/>
          </a:prstGeom>
        </p:spPr>
      </p:pic>
      <p:pic>
        <p:nvPicPr>
          <p:cNvPr id="202" name="図 201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4061842" y="2054746"/>
            <a:ext cx="581025" cy="295275"/>
          </a:xfrm>
          <a:prstGeom prst="rect">
            <a:avLst/>
          </a:prstGeom>
        </p:spPr>
      </p:pic>
      <p:pic>
        <p:nvPicPr>
          <p:cNvPr id="209" name="図 208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997077" y="2779788"/>
            <a:ext cx="581025" cy="295275"/>
          </a:xfrm>
          <a:prstGeom prst="rect">
            <a:avLst/>
          </a:prstGeom>
        </p:spPr>
      </p:pic>
      <p:pic>
        <p:nvPicPr>
          <p:cNvPr id="214" name="図 213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4357117" y="3499867"/>
            <a:ext cx="581025" cy="295275"/>
          </a:xfrm>
          <a:prstGeom prst="rect">
            <a:avLst/>
          </a:prstGeom>
        </p:spPr>
      </p:pic>
      <p:pic>
        <p:nvPicPr>
          <p:cNvPr id="219" name="図 218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4645149" y="2779788"/>
            <a:ext cx="581025" cy="295275"/>
          </a:xfrm>
          <a:prstGeom prst="rect">
            <a:avLst/>
          </a:prstGeom>
        </p:spPr>
      </p:pic>
      <p:pic>
        <p:nvPicPr>
          <p:cNvPr id="227" name="図 226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4357117" y="2779788"/>
            <a:ext cx="581025" cy="295275"/>
          </a:xfrm>
          <a:prstGeom prst="rect">
            <a:avLst/>
          </a:prstGeom>
        </p:spPr>
      </p:pic>
      <p:pic>
        <p:nvPicPr>
          <p:cNvPr id="35" name="図 34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3053730" y="2054746"/>
            <a:ext cx="581025" cy="295275"/>
          </a:xfrm>
          <a:prstGeom prst="rect">
            <a:avLst/>
          </a:prstGeom>
        </p:spPr>
      </p:pic>
      <p:pic>
        <p:nvPicPr>
          <p:cNvPr id="36" name="図 35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2052861" y="2779788"/>
            <a:ext cx="581025" cy="295275"/>
          </a:xfrm>
          <a:prstGeom prst="rect">
            <a:avLst/>
          </a:prstGeom>
        </p:spPr>
      </p:pic>
      <p:pic>
        <p:nvPicPr>
          <p:cNvPr id="37" name="図 36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1764829" y="2779788"/>
            <a:ext cx="581025" cy="295275"/>
          </a:xfrm>
          <a:prstGeom prst="rect">
            <a:avLst/>
          </a:prstGeom>
        </p:spPr>
      </p:pic>
      <p:pic>
        <p:nvPicPr>
          <p:cNvPr id="38" name="図 37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4781922" y="2054746"/>
            <a:ext cx="581025" cy="295275"/>
          </a:xfrm>
          <a:prstGeom prst="rect">
            <a:avLst/>
          </a:prstGeom>
        </p:spPr>
      </p:pic>
      <p:pic>
        <p:nvPicPr>
          <p:cNvPr id="39" name="図 38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4493890" y="2054746"/>
            <a:ext cx="581025" cy="29527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2742526" y="4797152"/>
            <a:ext cx="1755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ヒラギノ角ゴ Pro W6" pitchFamily="34" charset="-128"/>
                <a:ea typeface="ヒラギノ角ゴ Pro W6" pitchFamily="34" charset="-128"/>
              </a:rPr>
              <a:t>アイランド形式　</a:t>
            </a:r>
            <a:endParaRPr kumimoji="1" lang="en-US" altLang="ja-JP" sz="1200" dirty="0" smtClean="0">
              <a:latin typeface="ヒラギノ角ゴ Pro W6" pitchFamily="34" charset="-128"/>
              <a:ea typeface="ヒラギノ角ゴ Pro W6" pitchFamily="34" charset="-128"/>
            </a:endParaRPr>
          </a:p>
          <a:p>
            <a:pPr algn="ctr"/>
            <a:r>
              <a:rPr kumimoji="1" lang="ja-JP" altLang="en-US" sz="1200" dirty="0" smtClean="0">
                <a:latin typeface="ヒラギノ角ゴ Pro W6" pitchFamily="34" charset="-128"/>
                <a:ea typeface="ヒラギノ角ゴ Pro W6" pitchFamily="34" charset="-128"/>
              </a:rPr>
              <a:t>最大</a:t>
            </a:r>
            <a:r>
              <a:rPr kumimoji="1" lang="en-US" altLang="ja-JP" sz="1200" dirty="0" smtClean="0">
                <a:latin typeface="ヒラギノ角ゴ Pro W6" pitchFamily="34" charset="-128"/>
                <a:ea typeface="ヒラギノ角ゴ Pro W6" pitchFamily="34" charset="-128"/>
              </a:rPr>
              <a:t>84</a:t>
            </a:r>
            <a:r>
              <a:rPr kumimoji="1" lang="ja-JP" altLang="en-US" sz="1200" dirty="0" smtClean="0">
                <a:latin typeface="ヒラギノ角ゴ Pro W6" pitchFamily="34" charset="-128"/>
                <a:ea typeface="ヒラギノ角ゴ Pro W6" pitchFamily="34" charset="-128"/>
              </a:rPr>
              <a:t>名収容</a:t>
            </a:r>
            <a:r>
              <a:rPr lang="ja-JP" altLang="en-US" sz="1200" dirty="0" smtClean="0">
                <a:latin typeface="ヒラギノ角ゴ Pro W6" pitchFamily="34" charset="-128"/>
                <a:ea typeface="ヒラギノ角ゴ Pro W6" pitchFamily="34" charset="-128"/>
              </a:rPr>
              <a:t>（</a:t>
            </a:r>
            <a:r>
              <a:rPr lang="en-US" altLang="ja-JP" sz="1200" dirty="0" smtClean="0">
                <a:latin typeface="ヒラギノ角ゴ Pro W6" pitchFamily="34" charset="-128"/>
                <a:ea typeface="ヒラギノ角ゴ Pro W6" pitchFamily="34" charset="-128"/>
              </a:rPr>
              <a:t>140.4</a:t>
            </a:r>
            <a:r>
              <a:rPr lang="ja-JP" altLang="en-US" sz="1200" dirty="0" smtClean="0">
                <a:latin typeface="ヒラギノ角ゴ Pro W6" pitchFamily="34" charset="-128"/>
                <a:ea typeface="ヒラギノ角ゴ Pro W6" pitchFamily="34" charset="-128"/>
              </a:rPr>
              <a:t>㎡）</a:t>
            </a:r>
            <a:endParaRPr kumimoji="1" lang="ja-JP" altLang="en-US" sz="1200" dirty="0">
              <a:latin typeface="ヒラギノ角ゴ Pro W6" pitchFamily="34" charset="-128"/>
              <a:ea typeface="ヒラギノ角ゴ Pro W6" pitchFamily="34" charset="-128"/>
            </a:endParaRPr>
          </a:p>
        </p:txBody>
      </p:sp>
      <p:pic>
        <p:nvPicPr>
          <p:cNvPr id="31" name="図 30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2636168" y="2054968"/>
            <a:ext cx="581025" cy="295275"/>
          </a:xfrm>
          <a:prstGeom prst="rect">
            <a:avLst/>
          </a:prstGeom>
        </p:spPr>
      </p:pic>
      <p:pic>
        <p:nvPicPr>
          <p:cNvPr id="32" name="図 31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348136" y="2054968"/>
            <a:ext cx="581025" cy="295275"/>
          </a:xfrm>
          <a:prstGeom prst="rect">
            <a:avLst/>
          </a:prstGeom>
        </p:spPr>
      </p:pic>
      <p:sp>
        <p:nvSpPr>
          <p:cNvPr id="33" name="角丸四角形 32"/>
          <p:cNvSpPr/>
          <p:nvPr/>
        </p:nvSpPr>
        <p:spPr>
          <a:xfrm>
            <a:off x="722761" y="5347843"/>
            <a:ext cx="2841128" cy="11054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4" name="Picture 5" descr="C:\Users\junpei sano\Desktop\SBF見取り図自由配置用\SBF椅子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336" y="5550332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図 40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67889" y="5900821"/>
            <a:ext cx="581025" cy="295275"/>
          </a:xfrm>
          <a:prstGeom prst="rect">
            <a:avLst/>
          </a:prstGeom>
        </p:spPr>
      </p:pic>
      <p:pic>
        <p:nvPicPr>
          <p:cNvPr id="42" name="図 41" descr="SBF2人掛け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42526" y="5884123"/>
            <a:ext cx="571500" cy="295275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177" y="5574145"/>
            <a:ext cx="304800" cy="133350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735" y="6046048"/>
            <a:ext cx="571500" cy="13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286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fukuda</dc:creator>
  <cp:lastModifiedBy>fukuda</cp:lastModifiedBy>
  <cp:revision>3</cp:revision>
  <dcterms:created xsi:type="dcterms:W3CDTF">2018-07-23T07:14:45Z</dcterms:created>
  <dcterms:modified xsi:type="dcterms:W3CDTF">2018-09-03T06:04:56Z</dcterms:modified>
</cp:coreProperties>
</file>