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834" autoAdjust="0"/>
  </p:normalViewPr>
  <p:slideViewPr>
    <p:cSldViewPr>
      <p:cViewPr>
        <p:scale>
          <a:sx n="100" d="100"/>
          <a:sy n="100" d="100"/>
        </p:scale>
        <p:origin x="14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0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8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5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1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40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10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5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3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36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16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1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A2CE-3219-4049-9C9D-7D598E7FF082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33DF-2C19-4FF0-BEEB-CF329CC42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2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グループ化 250"/>
          <p:cNvGrpSpPr/>
          <p:nvPr/>
        </p:nvGrpSpPr>
        <p:grpSpPr>
          <a:xfrm>
            <a:off x="1002474" y="926925"/>
            <a:ext cx="6667501" cy="5886451"/>
            <a:chOff x="1002474" y="926925"/>
            <a:chExt cx="6667501" cy="5886451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002474" y="926925"/>
              <a:ext cx="6667501" cy="5886451"/>
              <a:chOff x="1002474" y="2708027"/>
              <a:chExt cx="6667501" cy="5886451"/>
            </a:xfrm>
          </p:grpSpPr>
          <p:pic>
            <p:nvPicPr>
              <p:cNvPr id="2050" name="Picture 2" descr="C:\Users\junpei sano\Desktop\SBF見取り図自由配置用\SBF白抜き画像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474" y="2708027"/>
                <a:ext cx="6667501" cy="58864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" name="グループ化 4"/>
              <p:cNvGrpSpPr/>
              <p:nvPr/>
            </p:nvGrpSpPr>
            <p:grpSpPr>
              <a:xfrm>
                <a:off x="2938760" y="3501008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205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2938760" y="3782332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4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1" name="グループ化 50"/>
              <p:cNvGrpSpPr/>
              <p:nvPr/>
            </p:nvGrpSpPr>
            <p:grpSpPr>
              <a:xfrm>
                <a:off x="2938760" y="4063656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5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2" name="グループ化 61"/>
              <p:cNvGrpSpPr/>
              <p:nvPr/>
            </p:nvGrpSpPr>
            <p:grpSpPr>
              <a:xfrm>
                <a:off x="2938760" y="4344980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6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3" name="グループ化 72"/>
              <p:cNvGrpSpPr/>
              <p:nvPr/>
            </p:nvGrpSpPr>
            <p:grpSpPr>
              <a:xfrm>
                <a:off x="2938760" y="4626304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7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4" name="グループ化 83"/>
              <p:cNvGrpSpPr/>
              <p:nvPr/>
            </p:nvGrpSpPr>
            <p:grpSpPr>
              <a:xfrm>
                <a:off x="2938760" y="4907628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8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95" name="グループ化 94"/>
              <p:cNvGrpSpPr/>
              <p:nvPr/>
            </p:nvGrpSpPr>
            <p:grpSpPr>
              <a:xfrm>
                <a:off x="2938760" y="5188952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9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06" name="グループ化 105"/>
              <p:cNvGrpSpPr/>
              <p:nvPr/>
            </p:nvGrpSpPr>
            <p:grpSpPr>
              <a:xfrm>
                <a:off x="2938760" y="5470277"/>
                <a:ext cx="1736998" cy="180975"/>
                <a:chOff x="2700528" y="4588570"/>
                <a:chExt cx="1736998" cy="180975"/>
              </a:xfrm>
            </p:grpSpPr>
            <p:pic>
              <p:nvPicPr>
                <p:cNvPr id="10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0052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659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266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7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4792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512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91" name="グループ化 190"/>
              <p:cNvGrpSpPr/>
              <p:nvPr/>
            </p:nvGrpSpPr>
            <p:grpSpPr>
              <a:xfrm>
                <a:off x="4860032" y="3782331"/>
                <a:ext cx="680598" cy="180975"/>
                <a:chOff x="3580858" y="4588570"/>
                <a:chExt cx="680598" cy="180975"/>
              </a:xfrm>
            </p:grpSpPr>
            <p:pic>
              <p:nvPicPr>
                <p:cNvPr id="19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97" name="グループ化 196"/>
              <p:cNvGrpSpPr/>
              <p:nvPr/>
            </p:nvGrpSpPr>
            <p:grpSpPr>
              <a:xfrm>
                <a:off x="4860032" y="3501008"/>
                <a:ext cx="680598" cy="180975"/>
                <a:chOff x="3580858" y="4588570"/>
                <a:chExt cx="680598" cy="180975"/>
              </a:xfrm>
            </p:grpSpPr>
            <p:pic>
              <p:nvPicPr>
                <p:cNvPr id="19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9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03" name="グループ化 202"/>
              <p:cNvGrpSpPr/>
              <p:nvPr/>
            </p:nvGrpSpPr>
            <p:grpSpPr>
              <a:xfrm>
                <a:off x="4860032" y="4063655"/>
                <a:ext cx="680598" cy="180975"/>
                <a:chOff x="3580858" y="4588570"/>
                <a:chExt cx="680598" cy="180975"/>
              </a:xfrm>
            </p:grpSpPr>
            <p:pic>
              <p:nvPicPr>
                <p:cNvPr id="204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09" name="グループ化 208"/>
              <p:cNvGrpSpPr/>
              <p:nvPr/>
            </p:nvGrpSpPr>
            <p:grpSpPr>
              <a:xfrm>
                <a:off x="4860030" y="4344979"/>
                <a:ext cx="680598" cy="180975"/>
                <a:chOff x="3580858" y="4588570"/>
                <a:chExt cx="680598" cy="180975"/>
              </a:xfrm>
            </p:grpSpPr>
            <p:pic>
              <p:nvPicPr>
                <p:cNvPr id="210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1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9056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15" name="グループ化 214"/>
              <p:cNvGrpSpPr/>
              <p:nvPr/>
            </p:nvGrpSpPr>
            <p:grpSpPr>
              <a:xfrm>
                <a:off x="4860028" y="5189705"/>
                <a:ext cx="504532" cy="180975"/>
                <a:chOff x="3580858" y="4588570"/>
                <a:chExt cx="504532" cy="180975"/>
              </a:xfrm>
            </p:grpSpPr>
            <p:pic>
              <p:nvPicPr>
                <p:cNvPr id="21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2990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21" name="グループ化 220"/>
              <p:cNvGrpSpPr/>
              <p:nvPr/>
            </p:nvGrpSpPr>
            <p:grpSpPr>
              <a:xfrm>
                <a:off x="4860026" y="5470277"/>
                <a:ext cx="328466" cy="180975"/>
                <a:chOff x="3580858" y="4588570"/>
                <a:chExt cx="328466" cy="180975"/>
              </a:xfrm>
            </p:grpSpPr>
            <p:pic>
              <p:nvPicPr>
                <p:cNvPr id="222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858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23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56924" y="4588570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45" name="グループ化 244"/>
              <p:cNvGrpSpPr/>
              <p:nvPr/>
            </p:nvGrpSpPr>
            <p:grpSpPr>
              <a:xfrm>
                <a:off x="2285847" y="4342315"/>
                <a:ext cx="504532" cy="180975"/>
                <a:chOff x="1006681" y="4304581"/>
                <a:chExt cx="504532" cy="180975"/>
              </a:xfrm>
            </p:grpSpPr>
            <p:pic>
              <p:nvPicPr>
                <p:cNvPr id="246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06681" y="4304581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7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2747" y="4304581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8" name="Picture 5" descr="C:\Users\junpei sano\Desktop\SBF見取り図自由配置用\SBF椅子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8813" y="4304581"/>
                  <a:ext cx="152400" cy="18097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7" name="テキスト ボックス 6"/>
            <p:cNvSpPr txBox="1"/>
            <p:nvPr/>
          </p:nvSpPr>
          <p:spPr>
            <a:xfrm>
              <a:off x="2711560" y="4767535"/>
              <a:ext cx="2220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ヒラギノ角ゴ Pro W6" pitchFamily="34" charset="-128"/>
                  <a:ea typeface="ヒラギノ角ゴ Pro W6" pitchFamily="34" charset="-128"/>
                </a:rPr>
                <a:t>シアター形式　</a:t>
              </a:r>
              <a:endParaRPr kumimoji="1" lang="en-US" altLang="ja-JP" sz="1200" dirty="0">
                <a:latin typeface="ヒラギノ角ゴ Pro W6" pitchFamily="34" charset="-128"/>
                <a:ea typeface="ヒラギノ角ゴ Pro W6" pitchFamily="34" charset="-128"/>
              </a:endParaRPr>
            </a:p>
            <a:p>
              <a:pPr algn="ctr"/>
              <a:r>
                <a:rPr kumimoji="1" lang="ja-JP" altLang="en-US" sz="1200" dirty="0">
                  <a:latin typeface="ヒラギノ角ゴ Pro W6" pitchFamily="34" charset="-128"/>
                  <a:ea typeface="ヒラギノ角ゴ Pro W6" pitchFamily="34" charset="-128"/>
                </a:rPr>
                <a:t>最大</a:t>
              </a:r>
              <a:r>
                <a:rPr kumimoji="1" lang="en-US" altLang="ja-JP" sz="1200" dirty="0">
                  <a:latin typeface="ヒラギノ角ゴ Pro W6" pitchFamily="34" charset="-128"/>
                  <a:ea typeface="ヒラギノ角ゴ Pro W6" pitchFamily="34" charset="-128"/>
                </a:rPr>
                <a:t>120</a:t>
              </a:r>
              <a:r>
                <a:rPr kumimoji="1" lang="ja-JP" altLang="en-US" sz="1200" dirty="0">
                  <a:latin typeface="ヒラギノ角ゴ Pro W6" pitchFamily="34" charset="-128"/>
                  <a:ea typeface="ヒラギノ角ゴ Pro W6" pitchFamily="34" charset="-128"/>
                </a:rPr>
                <a:t>名収容</a:t>
              </a:r>
              <a:r>
                <a:rPr lang="ja-JP" altLang="en-US" sz="1200" dirty="0">
                  <a:latin typeface="ヒラギノ角ゴ Pro W6" pitchFamily="34" charset="-128"/>
                  <a:ea typeface="ヒラギノ角ゴ Pro W6" pitchFamily="34" charset="-128"/>
                </a:rPr>
                <a:t>（</a:t>
              </a:r>
              <a:r>
                <a:rPr lang="en-US" altLang="ja-JP" sz="1200" dirty="0">
                  <a:latin typeface="ヒラギノ角ゴ Pro W6" pitchFamily="34" charset="-128"/>
                  <a:ea typeface="ヒラギノ角ゴ Pro W6" pitchFamily="34" charset="-128"/>
                </a:rPr>
                <a:t>140.4</a:t>
              </a:r>
              <a:r>
                <a:rPr lang="ja-JP" altLang="en-US" sz="1200" dirty="0">
                  <a:latin typeface="ヒラギノ角ゴ Pro W6" pitchFamily="34" charset="-128"/>
                  <a:ea typeface="ヒラギノ角ゴ Pro W6" pitchFamily="34" charset="-128"/>
                </a:rPr>
                <a:t>㎡）</a:t>
              </a:r>
              <a:endParaRPr kumimoji="1" lang="ja-JP" altLang="en-US" sz="1200" dirty="0">
                <a:latin typeface="ヒラギノ角ゴ Pro W6" pitchFamily="34" charset="-128"/>
                <a:ea typeface="ヒラギノ角ゴ Pro W6" pitchFamily="34" charset="-128"/>
              </a:endParaRPr>
            </a:p>
          </p:txBody>
        </p:sp>
      </p:grpSp>
      <p:sp>
        <p:nvSpPr>
          <p:cNvPr id="158" name="角丸四角形 157"/>
          <p:cNvSpPr/>
          <p:nvPr/>
        </p:nvSpPr>
        <p:spPr>
          <a:xfrm>
            <a:off x="722761" y="5347843"/>
            <a:ext cx="2841128" cy="11054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59" name="Picture 5" descr="C:\Users\junpei sano\Desktop\SBF見取り図自由配置用\SBF椅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36" y="5550332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図 159" descr="SBF3人掛け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7889" y="5900821"/>
            <a:ext cx="581025" cy="295275"/>
          </a:xfrm>
          <a:prstGeom prst="rect">
            <a:avLst/>
          </a:prstGeom>
        </p:spPr>
      </p:pic>
      <p:pic>
        <p:nvPicPr>
          <p:cNvPr id="162" name="図 161" descr="SBF2人掛け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2526" y="5884123"/>
            <a:ext cx="571500" cy="295275"/>
          </a:xfrm>
          <a:prstGeom prst="rect">
            <a:avLst/>
          </a:prstGeom>
        </p:spPr>
      </p:pic>
      <p:pic>
        <p:nvPicPr>
          <p:cNvPr id="163" name="図 1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77" y="5574145"/>
            <a:ext cx="304800" cy="133350"/>
          </a:xfrm>
          <a:prstGeom prst="rect">
            <a:avLst/>
          </a:prstGeom>
        </p:spPr>
      </p:pic>
      <p:pic>
        <p:nvPicPr>
          <p:cNvPr id="164" name="図 1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35" y="6046048"/>
            <a:ext cx="571500" cy="133350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5E8AE165-063C-4D4D-1C73-FCD4B83DBC1D}"/>
              </a:ext>
            </a:extLst>
          </p:cNvPr>
          <p:cNvSpPr txBox="1"/>
          <p:nvPr/>
        </p:nvSpPr>
        <p:spPr>
          <a:xfrm>
            <a:off x="2222897" y="5565565"/>
            <a:ext cx="398781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lang="en-US" altLang="ja-JP" sz="900" dirty="0"/>
              <a:t>48</a:t>
            </a:r>
            <a:r>
              <a:rPr sz="800" dirty="0"/>
              <a:t>cm</a:t>
            </a:r>
            <a:endParaRPr sz="90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55CA74A-236B-078C-3A64-52FF288A6969}"/>
              </a:ext>
            </a:extLst>
          </p:cNvPr>
          <p:cNvSpPr txBox="1"/>
          <p:nvPr/>
        </p:nvSpPr>
        <p:spPr>
          <a:xfrm>
            <a:off x="1939268" y="5397410"/>
            <a:ext cx="398781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lang="en-US" altLang="ja-JP" sz="900" dirty="0"/>
              <a:t>51.5</a:t>
            </a:r>
            <a:r>
              <a:rPr sz="900" dirty="0"/>
              <a:t>cm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7B0A9181-64EF-EA1F-6D76-D88A510684F7}"/>
              </a:ext>
            </a:extLst>
          </p:cNvPr>
          <p:cNvSpPr txBox="1"/>
          <p:nvPr/>
        </p:nvSpPr>
        <p:spPr>
          <a:xfrm>
            <a:off x="1305508" y="6188209"/>
            <a:ext cx="398781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lang="en-US" altLang="ja-JP" sz="900" dirty="0"/>
              <a:t>210</a:t>
            </a:r>
            <a:r>
              <a:rPr sz="800" dirty="0"/>
              <a:t>cm</a:t>
            </a:r>
            <a:endParaRPr sz="900" dirty="0"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3F4EAD27-951C-279C-1684-6E96B1DB4790}"/>
              </a:ext>
            </a:extLst>
          </p:cNvPr>
          <p:cNvSpPr txBox="1"/>
          <p:nvPr/>
        </p:nvSpPr>
        <p:spPr>
          <a:xfrm>
            <a:off x="868209" y="6046048"/>
            <a:ext cx="398781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lang="en-US" altLang="ja-JP" sz="900" dirty="0"/>
              <a:t>45</a:t>
            </a:r>
            <a:r>
              <a:rPr sz="800" dirty="0"/>
              <a:t>cm</a:t>
            </a:r>
            <a:endParaRPr sz="900" dirty="0"/>
          </a:p>
        </p:txBody>
      </p:sp>
      <p:pic>
        <p:nvPicPr>
          <p:cNvPr id="18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74E1653D-1D72-66AA-E124-677C016A0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494" y="3131276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2A6A0FED-F83B-5459-7563-04577CDF5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7" y="369116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4ADA7D75-14CD-A2E5-F368-34BA84D3A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13" y="369116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EE00AC4D-B1E0-65DB-CB4E-4F4CE5B82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79" y="369116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F14FA019-6EB2-897A-9849-824C4773D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025" y="3131276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DD7C7D33-A7FE-D945-C9E6-8162EDDA4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99" y="340785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40077113-B7AE-E52B-02EB-62BD197F6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65" y="340785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E2B77A20-B89C-4AB9-A9B9-A9B022060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531" y="340785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E3819C91-EC09-3617-CBEE-6AA5FF190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380" y="228288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0EB41610-7FB6-48FF-908D-5F88449AC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7" y="312586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47E877B4-762B-E566-8096-2D407CB51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13" y="312586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64269F0E-2568-C8DD-B888-AA7C95627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79" y="312586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27EDFECE-D349-6C82-00A9-AC006E92B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426" y="2282315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1E92668D-94A5-CB3B-DA85-BAF58D75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7" y="2851049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304C31E9-D39D-7B44-1BEA-F619C758E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13" y="2851049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" descr="C:\Users\junpei sano\Desktop\SBF見取り図自由配置用\SBF椅子.jpg">
            <a:extLst>
              <a:ext uri="{FF2B5EF4-FFF2-40B4-BE49-F238E27FC236}">
                <a16:creationId xmlns:a16="http://schemas.microsoft.com/office/drawing/2014/main" id="{244D1BDA-DBA6-9C85-C451-9C4972513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79" y="2851049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テキスト ボックス 2051">
            <a:extLst>
              <a:ext uri="{FF2B5EF4-FFF2-40B4-BE49-F238E27FC236}">
                <a16:creationId xmlns:a16="http://schemas.microsoft.com/office/drawing/2014/main" id="{34605CD1-32EC-6D04-05D6-FF5441B5FA27}"/>
              </a:ext>
            </a:extLst>
          </p:cNvPr>
          <p:cNvSpPr txBox="1"/>
          <p:nvPr/>
        </p:nvSpPr>
        <p:spPr>
          <a:xfrm>
            <a:off x="97127" y="6550734"/>
            <a:ext cx="6340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ヒラギノ角ゴ Pro W6" pitchFamily="34" charset="-128"/>
                <a:ea typeface="ヒラギノ角ゴ Pro W6" pitchFamily="34" charset="-128"/>
              </a:rPr>
              <a:t>※</a:t>
            </a:r>
            <a:r>
              <a:rPr kumimoji="1"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注意</a:t>
            </a:r>
            <a:r>
              <a:rPr kumimoji="1" lang="en-US" altLang="ja-JP" sz="1200" dirty="0">
                <a:latin typeface="ヒラギノ角ゴ Pro W6" pitchFamily="34" charset="-128"/>
                <a:ea typeface="ヒラギノ角ゴ Pro W6" pitchFamily="34" charset="-128"/>
              </a:rPr>
              <a:t>※</a:t>
            </a:r>
            <a:r>
              <a:rPr kumimoji="1"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　使用しない机は会場内に置いてありますので、いつでもご利用いただけます。</a:t>
            </a:r>
          </a:p>
        </p:txBody>
      </p:sp>
    </p:spTree>
    <p:extLst>
      <p:ext uri="{BB962C8B-B14F-4D97-AF65-F5344CB8AC3E}">
        <p14:creationId xmlns:p14="http://schemas.microsoft.com/office/powerpoint/2010/main" val="378457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ヒラギノ角ゴ Pro W6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福田啓</cp:lastModifiedBy>
  <cp:revision>10</cp:revision>
  <dcterms:created xsi:type="dcterms:W3CDTF">2018-07-23T07:06:31Z</dcterms:created>
  <dcterms:modified xsi:type="dcterms:W3CDTF">2024-01-23T06:31:35Z</dcterms:modified>
</cp:coreProperties>
</file>